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BaEHlAk0MVBbYVq07U0hHUNE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customschemas.google.com/relationships/presentationmetadata" Target="meta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4894125" y="-100"/>
            <a:ext cx="4249800" cy="5143500"/>
          </a:xfrm>
          <a:prstGeom prst="rect">
            <a:avLst/>
          </a:prstGeom>
          <a:solidFill>
            <a:srgbClr val="576C7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894125" y="1045425"/>
            <a:ext cx="4249800" cy="1745100"/>
          </a:xfrm>
          <a:prstGeom prst="rect">
            <a:avLst/>
          </a:prstGeom>
          <a:solidFill>
            <a:srgbClr val="0071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0" y="3127850"/>
            <a:ext cx="9144000" cy="1299000"/>
          </a:xfrm>
          <a:prstGeom prst="rect">
            <a:avLst/>
          </a:prstGeom>
          <a:solidFill>
            <a:srgbClr val="0071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29" y="4561700"/>
            <a:ext cx="1986428" cy="4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335433" y="4580141"/>
            <a:ext cx="2543674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0070C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Joint Project: Capacity Building in the Field of Higher Education ERASMUS+ 2018</a:t>
            </a:r>
            <a:endParaRPr b="1" i="0" sz="900" u="none" cap="none" strike="noStrike">
              <a:solidFill>
                <a:srgbClr val="0070C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401425" y="1016897"/>
            <a:ext cx="325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study program in space systems and communications engineering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401425" y="4480125"/>
            <a:ext cx="3387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INSERT PRESENTER’S TITLE/NAME/SURNAME</a:t>
            </a:r>
            <a:endParaRPr b="1" i="0" sz="15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526075" y="3376725"/>
            <a:ext cx="57621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TITLE OF THE UNIVERSITY, 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29025" y="216950"/>
            <a:ext cx="1514100" cy="914400"/>
          </a:xfrm>
          <a:prstGeom prst="rect">
            <a:avLst/>
          </a:prstGeom>
          <a:noFill/>
          <a:ln cap="flat" cmpd="sng" w="9525">
            <a:solidFill>
              <a:srgbClr val="004B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COUNTRY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466125" y="216950"/>
            <a:ext cx="1514100" cy="914400"/>
          </a:xfrm>
          <a:prstGeom prst="rect">
            <a:avLst/>
          </a:prstGeom>
          <a:noFill/>
          <a:ln cap="flat" cmpd="sng" w="9525">
            <a:solidFill>
              <a:srgbClr val="004B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612466" y="38232"/>
            <a:ext cx="2813118" cy="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Periodical Report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 Months of project implementation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519025" y="396975"/>
            <a:ext cx="3000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346" y="1511537"/>
            <a:ext cx="3012879" cy="115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Schedule of dissemination events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schedule here (point 8 from the report)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Non-consortium organizations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lists here (point 9 from the report)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Implemented dissemination activities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information from point 10 from the report – use more slides if needed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Questionnaire for students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questionnaire here (point 11 from the report)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examples of answered questionnaires + analysis of answers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Quality Assurance Plan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scan/copy of the QA plan here + quality group list (tab. 4 ; point 12 from the report)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C-office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drafts of documents for C-office (point 13 from the report)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Communication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info from point 14 from the report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Additional information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here from point 15 from the report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/>
          <p:nvPr/>
        </p:nvSpPr>
        <p:spPr>
          <a:xfrm>
            <a:off x="0" y="2251550"/>
            <a:ext cx="9144000" cy="12990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>
            <p:ph type="ctrTitle"/>
          </p:nvPr>
        </p:nvSpPr>
        <p:spPr>
          <a:xfrm>
            <a:off x="311708" y="13148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800">
                <a:solidFill>
                  <a:schemeClr val="lt1"/>
                </a:solidFill>
              </a:rPr>
              <a:t>Thank you for your attention!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00" y="4333100"/>
            <a:ext cx="1986428" cy="4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5401425" y="4480125"/>
            <a:ext cx="3387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INSERT PRESENTER’S TITLE/NAME/SURNAME</a:t>
            </a:r>
            <a:endParaRPr b="1" i="0" sz="15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311700" y="653350"/>
            <a:ext cx="1514100" cy="914400"/>
          </a:xfrm>
          <a:prstGeom prst="rect">
            <a:avLst/>
          </a:prstGeom>
          <a:noFill/>
          <a:ln cap="flat" cmpd="sng" w="9525">
            <a:solidFill>
              <a:srgbClr val="004B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COUNTRY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525000" y="653350"/>
            <a:ext cx="1514100" cy="914400"/>
          </a:xfrm>
          <a:prstGeom prst="rect">
            <a:avLst/>
          </a:prstGeom>
          <a:noFill/>
          <a:ln cap="flat" cmpd="sng" w="9525">
            <a:solidFill>
              <a:srgbClr val="004B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4373025" y="3759200"/>
            <a:ext cx="4279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INSERT PRESENTER’S TITLE/NAME/SURNAME</a:t>
            </a:r>
            <a:endParaRPr b="1" i="0" sz="15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Position in the University/Faculty</a:t>
            </a:r>
            <a:endParaRPr b="1" i="0" sz="15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Contact Information (email, etc..)</a:t>
            </a:r>
            <a:endParaRPr b="1" i="0" sz="1500" u="none" cap="none" strike="noStrike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1425" y="551856"/>
            <a:ext cx="3012879" cy="115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71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500">
                <a:solidFill>
                  <a:schemeClr val="lt1"/>
                </a:solidFill>
              </a:rPr>
              <a:t>Work plan 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91300" y="1493350"/>
            <a:ext cx="73299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work plan/scan of the work plan (point 1 from the report)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500">
                <a:solidFill>
                  <a:schemeClr val="lt1"/>
                </a:solidFill>
              </a:rPr>
              <a:t>Work group 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work group list (point 1/tab. 1 from the report)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500">
                <a:solidFill>
                  <a:schemeClr val="lt1"/>
                </a:solidFill>
              </a:rPr>
              <a:t>Courses to update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information from point 2 from the report (tab.2)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500">
                <a:solidFill>
                  <a:schemeClr val="lt1"/>
                </a:solidFill>
              </a:rPr>
              <a:t>Questionnaires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draft of questionnaires (point 3)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Criteria for teacher selection for trainings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criteria here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+report on the process of teacher’s preparation for the trainings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Teacher that will develop new courses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list of teachers here (point 5 from the report)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300">
                <a:solidFill>
                  <a:schemeClr val="lt1"/>
                </a:solidFill>
              </a:rPr>
              <a:t>Equipment &amp; Software 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list of responsible persons here (point 6 from the report; table 3)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/>
          <p:nvPr/>
        </p:nvSpPr>
        <p:spPr>
          <a:xfrm>
            <a:off x="0" y="0"/>
            <a:ext cx="9144000" cy="847800"/>
          </a:xfrm>
          <a:prstGeom prst="rect">
            <a:avLst/>
          </a:prstGeom>
          <a:solidFill>
            <a:srgbClr val="004B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>
            <p:ph type="ctrTitle"/>
          </p:nvPr>
        </p:nvSpPr>
        <p:spPr>
          <a:xfrm>
            <a:off x="76200" y="171025"/>
            <a:ext cx="9144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2500">
                <a:solidFill>
                  <a:schemeClr val="lt1"/>
                </a:solidFill>
              </a:rPr>
              <a:t>Dissemination plan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791300" y="1493350"/>
            <a:ext cx="73299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the plan here (point 7 from the report)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7463850" y="4117100"/>
            <a:ext cx="1514100" cy="914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UNIVERSITY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