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8" r:id="rId3"/>
    <p:sldId id="261" r:id="rId4"/>
    <p:sldId id="265" r:id="rId5"/>
    <p:sldId id="263" r:id="rId6"/>
    <p:sldId id="264" r:id="rId7"/>
    <p:sldId id="262" r:id="rId8"/>
    <p:sldId id="266" r:id="rId9"/>
    <p:sldId id="259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441"/>
    <a:srgbClr val="FFD777"/>
    <a:srgbClr val="797979"/>
    <a:srgbClr val="424A5D"/>
    <a:srgbClr val="68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1" autoAdjust="0"/>
  </p:normalViewPr>
  <p:slideViewPr>
    <p:cSldViewPr>
      <p:cViewPr>
        <p:scale>
          <a:sx n="75" d="100"/>
          <a:sy n="75" d="100"/>
        </p:scale>
        <p:origin x="-2028" y="-666"/>
      </p:cViewPr>
      <p:guideLst>
        <p:guide orient="horz" pos="1298"/>
        <p:guide orient="horz" pos="1706"/>
        <p:guide pos="2880"/>
        <p:guide pos="35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B5DE-539D-4055-815E-7E1219C85D37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72E7-713F-4871-8423-E85716D0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카페회원들이</a:t>
            </a:r>
            <a:r>
              <a:rPr lang="ko-KR" altLang="en-US" baseline="0" dirty="0" smtClean="0"/>
              <a:t> 배우고 싶은 댄스를 </a:t>
            </a:r>
            <a:r>
              <a:rPr lang="ko-KR" altLang="en-US" dirty="0" smtClean="0"/>
              <a:t>수강하기 위해서는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형식으로 신청하고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하나하나씩 읽고 정리하는 시스템이었습니다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회원관리와 수강신청의 불편함을 간편화 하기 위해서 하나의 웹 페이지를 만들어 구현하였습니다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3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개발환경으로는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베이스를 사용하여 모델을 구현하였고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JSP</a:t>
            </a:r>
            <a:r>
              <a:rPr lang="ko-KR" altLang="en-US" baseline="0" dirty="0" smtClean="0"/>
              <a:t>를 사용하여 시각화하였고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자바프로그래밍을 통하여 컨트롤러를 구현하였습니다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구조로는 기본적으로 이용하는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서비스 구조</a:t>
            </a:r>
            <a:r>
              <a:rPr lang="ko-KR" altLang="en-US" baseline="0" dirty="0" smtClean="0"/>
              <a:t> 구현하였고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</a:t>
            </a:r>
            <a:r>
              <a:rPr lang="ko-KR" altLang="en-US" dirty="0" smtClean="0"/>
              <a:t>트롤러를 통하여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베이스에 접근하기 위해 </a:t>
            </a:r>
            <a:r>
              <a:rPr lang="ko-KR" altLang="en-US" dirty="0" err="1" smtClean="0"/>
              <a:t>탐캣</a:t>
            </a:r>
            <a:r>
              <a:rPr lang="ko-KR" altLang="en-US" dirty="0" smtClean="0"/>
              <a:t> 서버를 활용하였습니다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0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7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다이어그램으로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보시는거와</a:t>
            </a:r>
            <a:r>
              <a:rPr lang="ko-KR" altLang="en-US" baseline="0" dirty="0" smtClean="0"/>
              <a:t> 같이 설계하였습니다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복잡하신조도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많을텐데</a:t>
            </a:r>
            <a:r>
              <a:rPr lang="ko-KR" altLang="en-US" baseline="0" dirty="0" smtClean="0"/>
              <a:t> 저희도 </a:t>
            </a:r>
            <a:r>
              <a:rPr lang="ko-KR" altLang="en-US" baseline="0" dirty="0" err="1" smtClean="0"/>
              <a:t>이테이블을</a:t>
            </a:r>
            <a:r>
              <a:rPr lang="ko-KR" altLang="en-US" baseline="0" dirty="0" smtClean="0"/>
              <a:t> 설계하느라 </a:t>
            </a:r>
            <a:r>
              <a:rPr lang="ko-KR" altLang="en-US" baseline="0" dirty="0" err="1" smtClean="0"/>
              <a:t>몇번</a:t>
            </a:r>
            <a:r>
              <a:rPr lang="ko-KR" altLang="en-US" baseline="0" dirty="0" smtClean="0"/>
              <a:t> 엎고 다시 작성하였습니다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4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백앤드로는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보시는것과</a:t>
            </a:r>
            <a:r>
              <a:rPr lang="ko-KR" altLang="en-US" dirty="0" smtClean="0"/>
              <a:t> 같이 패키지가 </a:t>
            </a:r>
            <a:r>
              <a:rPr lang="ko-KR" altLang="en-US" i="1" dirty="0" smtClean="0"/>
              <a:t>많지요</a:t>
            </a:r>
            <a:r>
              <a:rPr lang="en-US" altLang="ko-KR" i="1" dirty="0" smtClean="0"/>
              <a:t>?</a:t>
            </a:r>
            <a:r>
              <a:rPr lang="en-US" altLang="ko-KR" i="1" baseline="0" dirty="0" smtClean="0"/>
              <a:t> </a:t>
            </a:r>
            <a:r>
              <a:rPr lang="ko-KR" altLang="en-US" i="1" baseline="0" dirty="0" err="1" smtClean="0"/>
              <a:t>패키지안에는</a:t>
            </a:r>
            <a:r>
              <a:rPr lang="ko-KR" altLang="en-US" i="1" baseline="0" dirty="0" smtClean="0"/>
              <a:t> </a:t>
            </a:r>
            <a:r>
              <a:rPr lang="ko-KR" altLang="en-US" i="1" baseline="0" dirty="0" err="1" smtClean="0"/>
              <a:t>더많은</a:t>
            </a:r>
            <a:r>
              <a:rPr lang="ko-KR" altLang="en-US" i="1" baseline="0" dirty="0" smtClean="0"/>
              <a:t> </a:t>
            </a:r>
            <a:r>
              <a:rPr lang="ko-KR" altLang="en-US" i="1" baseline="0" dirty="0" err="1" smtClean="0"/>
              <a:t>메소드와</a:t>
            </a:r>
            <a:r>
              <a:rPr lang="ko-KR" altLang="en-US" i="1" baseline="0" dirty="0" smtClean="0"/>
              <a:t> </a:t>
            </a:r>
            <a:r>
              <a:rPr lang="ko-KR" altLang="en-US" i="1" baseline="0" dirty="0" err="1" smtClean="0"/>
              <a:t>인스턴스가</a:t>
            </a:r>
            <a:r>
              <a:rPr lang="ko-KR" altLang="en-US" i="1" baseline="0" dirty="0" smtClean="0"/>
              <a:t> 들어가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밑에 보시면 </a:t>
            </a:r>
            <a:r>
              <a:rPr lang="en-US" altLang="ko-KR" baseline="0" dirty="0" smtClean="0"/>
              <a:t>UML</a:t>
            </a:r>
            <a:r>
              <a:rPr lang="ko-KR" altLang="en-US" baseline="0" dirty="0" smtClean="0"/>
              <a:t>의 량이 상당한 것을 볼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6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구현하는것을</a:t>
            </a:r>
            <a:r>
              <a:rPr lang="ko-KR" altLang="en-US" dirty="0" smtClean="0"/>
              <a:t>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향후계획으로는</a:t>
            </a:r>
            <a:r>
              <a:rPr lang="ko-KR" altLang="en-US" baseline="0" dirty="0" smtClean="0"/>
              <a:t> 프로젝트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네이버와</a:t>
            </a:r>
            <a:r>
              <a:rPr lang="ko-KR" altLang="en-US" dirty="0" smtClean="0"/>
              <a:t> 연동하여 </a:t>
            </a:r>
            <a:r>
              <a:rPr lang="ko-KR" altLang="en-US" dirty="0" err="1" smtClean="0"/>
              <a:t>네이버아이디로도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접근할수있고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카페에도 글을 남기며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핸드폰으도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사용할수있게</a:t>
            </a:r>
            <a:r>
              <a:rPr lang="ko-KR" altLang="en-US" baseline="0" dirty="0" smtClean="0"/>
              <a:t> 하여  좀더 활발한 활동을 </a:t>
            </a:r>
            <a:r>
              <a:rPr lang="ko-KR" altLang="en-US" baseline="0" dirty="0" err="1" smtClean="0"/>
              <a:t>할수있게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할생각입니다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을 활용하여 사람이 몰리는 장르나 </a:t>
            </a:r>
            <a:r>
              <a:rPr lang="ko-KR" altLang="en-US" baseline="0" dirty="0" err="1" smtClean="0"/>
              <a:t>인기잇는</a:t>
            </a:r>
            <a:r>
              <a:rPr lang="ko-KR" altLang="en-US" baseline="0" dirty="0" smtClean="0"/>
              <a:t> 장르와 </a:t>
            </a:r>
            <a:r>
              <a:rPr lang="ko-KR" altLang="en-US" baseline="0" dirty="0" err="1" smtClean="0"/>
              <a:t>다른데이터를</a:t>
            </a:r>
            <a:r>
              <a:rPr lang="ko-KR" altLang="en-US" baseline="0" dirty="0" smtClean="0"/>
              <a:t> 시각화 하여 좀더 간편하게 </a:t>
            </a:r>
            <a:r>
              <a:rPr lang="ko-KR" altLang="en-US" baseline="0" dirty="0" err="1" smtClean="0"/>
              <a:t>볼수있게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만들생각입니다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C72E7-713F-4871-8423-E85716D097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5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7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9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548680"/>
              <a:ext cx="1929045" cy="6309320"/>
            </a:xfrm>
            <a:prstGeom prst="rect">
              <a:avLst/>
            </a:prstGeom>
            <a:solidFill>
              <a:srgbClr val="424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9144000" cy="548680"/>
            </a:xfrm>
            <a:prstGeom prst="rect">
              <a:avLst/>
            </a:prstGeom>
            <a:solidFill>
              <a:srgbClr val="FFD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244408" y="116632"/>
              <a:ext cx="648072" cy="280588"/>
            </a:xfrm>
            <a:prstGeom prst="roundRect">
              <a:avLst/>
            </a:prstGeom>
            <a:solidFill>
              <a:srgbClr val="68D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LOGOUT</a:t>
              </a:r>
              <a:endParaRPr lang="ko-KR" altLang="en-US" sz="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5" y="87649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DANCEPLE</a:t>
              </a:r>
              <a:endParaRPr lang="ko-KR" altLang="en-US" sz="1600" b="1" dirty="0">
                <a:solidFill>
                  <a:schemeClr val="bg1"/>
                </a:solidFill>
                <a:latin typeface="Ebrima" pitchFamily="2" charset="0"/>
                <a:cs typeface="Ebrima" pitchFamily="2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05382" y="213488"/>
              <a:ext cx="190153" cy="121704"/>
              <a:chOff x="179512" y="188640"/>
              <a:chExt cx="216024" cy="144016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79512" y="188640"/>
                <a:ext cx="216024" cy="0"/>
              </a:xfrm>
              <a:prstGeom prst="line">
                <a:avLst/>
              </a:prstGeom>
              <a:ln w="28575">
                <a:solidFill>
                  <a:srgbClr val="79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79512" y="332656"/>
                <a:ext cx="216023" cy="0"/>
              </a:xfrm>
              <a:prstGeom prst="line">
                <a:avLst/>
              </a:prstGeom>
              <a:ln w="28575">
                <a:solidFill>
                  <a:srgbClr val="79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79512" y="256926"/>
                <a:ext cx="216023" cy="0"/>
              </a:xfrm>
              <a:prstGeom prst="line">
                <a:avLst/>
              </a:prstGeom>
              <a:ln w="28575">
                <a:solidFill>
                  <a:srgbClr val="7979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/>
            <p:cNvSpPr/>
            <p:nvPr/>
          </p:nvSpPr>
          <p:spPr>
            <a:xfrm>
              <a:off x="568478" y="764704"/>
              <a:ext cx="792088" cy="79208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95" y="1628800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CRUWD</a:t>
              </a:r>
              <a:endParaRPr lang="ko-KR" altLang="en-US" sz="1100" b="1" dirty="0">
                <a:solidFill>
                  <a:schemeClr val="bg1"/>
                </a:solidFill>
                <a:latin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14" name="Picture 2" descr="C:\Users\student\Downloads\keyboard-right-arrow-butt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4438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6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0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7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1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900" y="904875"/>
            <a:ext cx="189738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3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896C65-C79E-437F-AF5C-8FD459C79C4B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E1778F-153B-48DC-B3E8-64712EEB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3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개체 틀 20"/>
          <p:cNvSpPr>
            <a:spLocks noGrp="1"/>
          </p:cNvSpPr>
          <p:nvPr>
            <p:ph type="title"/>
          </p:nvPr>
        </p:nvSpPr>
        <p:spPr>
          <a:xfrm>
            <a:off x="2483728" y="692696"/>
            <a:ext cx="6203072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idx="1"/>
          </p:nvPr>
        </p:nvSpPr>
        <p:spPr>
          <a:xfrm>
            <a:off x="2123728" y="1484784"/>
            <a:ext cx="6768752" cy="482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8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1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2.jp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0" y="-238516"/>
            <a:ext cx="9144000" cy="573618"/>
          </a:xfrm>
          <a:prstGeom prst="rect">
            <a:avLst/>
          </a:prstGeom>
          <a:solidFill>
            <a:srgbClr val="2F344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0" y="335102"/>
            <a:ext cx="9144000" cy="573618"/>
          </a:xfrm>
          <a:prstGeom prst="rect">
            <a:avLst/>
          </a:prstGeom>
          <a:solidFill>
            <a:srgbClr val="D1E5EE"/>
          </a:solidFill>
          <a:ln w="0">
            <a:solidFill>
              <a:srgbClr val="D1E5EE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49"/>
          <p:cNvSpPr>
            <a:spLocks/>
          </p:cNvSpPr>
          <p:nvPr/>
        </p:nvSpPr>
        <p:spPr bwMode="auto">
          <a:xfrm>
            <a:off x="1403648" y="424902"/>
            <a:ext cx="6699664" cy="394018"/>
          </a:xfrm>
          <a:custGeom>
            <a:avLst/>
            <a:gdLst>
              <a:gd name="T0" fmla="*/ 126 w 2634"/>
              <a:gd name="T1" fmla="*/ 0 h 250"/>
              <a:gd name="T2" fmla="*/ 2509 w 2634"/>
              <a:gd name="T3" fmla="*/ 0 h 250"/>
              <a:gd name="T4" fmla="*/ 2537 w 2634"/>
              <a:gd name="T5" fmla="*/ 3 h 250"/>
              <a:gd name="T6" fmla="*/ 2563 w 2634"/>
              <a:gd name="T7" fmla="*/ 13 h 250"/>
              <a:gd name="T8" fmla="*/ 2586 w 2634"/>
              <a:gd name="T9" fmla="*/ 28 h 250"/>
              <a:gd name="T10" fmla="*/ 2606 w 2634"/>
              <a:gd name="T11" fmla="*/ 48 h 250"/>
              <a:gd name="T12" fmla="*/ 2620 w 2634"/>
              <a:gd name="T13" fmla="*/ 72 h 250"/>
              <a:gd name="T14" fmla="*/ 2630 w 2634"/>
              <a:gd name="T15" fmla="*/ 97 h 250"/>
              <a:gd name="T16" fmla="*/ 2634 w 2634"/>
              <a:gd name="T17" fmla="*/ 125 h 250"/>
              <a:gd name="T18" fmla="*/ 2630 w 2634"/>
              <a:gd name="T19" fmla="*/ 153 h 250"/>
              <a:gd name="T20" fmla="*/ 2620 w 2634"/>
              <a:gd name="T21" fmla="*/ 180 h 250"/>
              <a:gd name="T22" fmla="*/ 2606 w 2634"/>
              <a:gd name="T23" fmla="*/ 203 h 250"/>
              <a:gd name="T24" fmla="*/ 2586 w 2634"/>
              <a:gd name="T25" fmla="*/ 222 h 250"/>
              <a:gd name="T26" fmla="*/ 2563 w 2634"/>
              <a:gd name="T27" fmla="*/ 237 h 250"/>
              <a:gd name="T28" fmla="*/ 2537 w 2634"/>
              <a:gd name="T29" fmla="*/ 247 h 250"/>
              <a:gd name="T30" fmla="*/ 2509 w 2634"/>
              <a:gd name="T31" fmla="*/ 250 h 250"/>
              <a:gd name="T32" fmla="*/ 118 w 2634"/>
              <a:gd name="T33" fmla="*/ 250 h 250"/>
              <a:gd name="T34" fmla="*/ 90 w 2634"/>
              <a:gd name="T35" fmla="*/ 244 h 250"/>
              <a:gd name="T36" fmla="*/ 65 w 2634"/>
              <a:gd name="T37" fmla="*/ 233 h 250"/>
              <a:gd name="T38" fmla="*/ 44 w 2634"/>
              <a:gd name="T39" fmla="*/ 219 h 250"/>
              <a:gd name="T40" fmla="*/ 26 w 2634"/>
              <a:gd name="T41" fmla="*/ 201 h 250"/>
              <a:gd name="T42" fmla="*/ 13 w 2634"/>
              <a:gd name="T43" fmla="*/ 177 h 250"/>
              <a:gd name="T44" fmla="*/ 4 w 2634"/>
              <a:gd name="T45" fmla="*/ 153 h 250"/>
              <a:gd name="T46" fmla="*/ 0 w 2634"/>
              <a:gd name="T47" fmla="*/ 125 h 250"/>
              <a:gd name="T48" fmla="*/ 4 w 2634"/>
              <a:gd name="T49" fmla="*/ 97 h 250"/>
              <a:gd name="T50" fmla="*/ 14 w 2634"/>
              <a:gd name="T51" fmla="*/ 72 h 250"/>
              <a:gd name="T52" fmla="*/ 30 w 2634"/>
              <a:gd name="T53" fmla="*/ 48 h 250"/>
              <a:gd name="T54" fmla="*/ 49 w 2634"/>
              <a:gd name="T55" fmla="*/ 28 h 250"/>
              <a:gd name="T56" fmla="*/ 72 w 2634"/>
              <a:gd name="T57" fmla="*/ 13 h 250"/>
              <a:gd name="T58" fmla="*/ 98 w 2634"/>
              <a:gd name="T59" fmla="*/ 3 h 250"/>
              <a:gd name="T60" fmla="*/ 126 w 2634"/>
              <a:gd name="T61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34" h="250">
                <a:moveTo>
                  <a:pt x="126" y="0"/>
                </a:moveTo>
                <a:lnTo>
                  <a:pt x="2509" y="0"/>
                </a:lnTo>
                <a:lnTo>
                  <a:pt x="2537" y="3"/>
                </a:lnTo>
                <a:lnTo>
                  <a:pt x="2563" y="13"/>
                </a:lnTo>
                <a:lnTo>
                  <a:pt x="2586" y="28"/>
                </a:lnTo>
                <a:lnTo>
                  <a:pt x="2606" y="48"/>
                </a:lnTo>
                <a:lnTo>
                  <a:pt x="2620" y="72"/>
                </a:lnTo>
                <a:lnTo>
                  <a:pt x="2630" y="97"/>
                </a:lnTo>
                <a:lnTo>
                  <a:pt x="2634" y="125"/>
                </a:lnTo>
                <a:lnTo>
                  <a:pt x="2630" y="153"/>
                </a:lnTo>
                <a:lnTo>
                  <a:pt x="2620" y="180"/>
                </a:lnTo>
                <a:lnTo>
                  <a:pt x="2606" y="203"/>
                </a:lnTo>
                <a:lnTo>
                  <a:pt x="2586" y="222"/>
                </a:lnTo>
                <a:lnTo>
                  <a:pt x="2563" y="237"/>
                </a:lnTo>
                <a:lnTo>
                  <a:pt x="2537" y="247"/>
                </a:lnTo>
                <a:lnTo>
                  <a:pt x="2509" y="250"/>
                </a:lnTo>
                <a:lnTo>
                  <a:pt x="118" y="250"/>
                </a:lnTo>
                <a:lnTo>
                  <a:pt x="90" y="244"/>
                </a:lnTo>
                <a:lnTo>
                  <a:pt x="65" y="233"/>
                </a:lnTo>
                <a:lnTo>
                  <a:pt x="44" y="219"/>
                </a:lnTo>
                <a:lnTo>
                  <a:pt x="26" y="201"/>
                </a:lnTo>
                <a:lnTo>
                  <a:pt x="13" y="177"/>
                </a:lnTo>
                <a:lnTo>
                  <a:pt x="4" y="153"/>
                </a:lnTo>
                <a:lnTo>
                  <a:pt x="0" y="125"/>
                </a:lnTo>
                <a:lnTo>
                  <a:pt x="4" y="97"/>
                </a:lnTo>
                <a:lnTo>
                  <a:pt x="14" y="72"/>
                </a:lnTo>
                <a:lnTo>
                  <a:pt x="30" y="48"/>
                </a:lnTo>
                <a:lnTo>
                  <a:pt x="49" y="28"/>
                </a:lnTo>
                <a:lnTo>
                  <a:pt x="72" y="13"/>
                </a:lnTo>
                <a:lnTo>
                  <a:pt x="98" y="3"/>
                </a:lnTo>
                <a:lnTo>
                  <a:pt x="12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7"/>
          <p:cNvSpPr>
            <a:spLocks noChangeAspect="1"/>
          </p:cNvSpPr>
          <p:nvPr/>
        </p:nvSpPr>
        <p:spPr bwMode="auto">
          <a:xfrm>
            <a:off x="197096" y="441911"/>
            <a:ext cx="360000" cy="360000"/>
          </a:xfrm>
          <a:custGeom>
            <a:avLst/>
            <a:gdLst>
              <a:gd name="T0" fmla="*/ 1536 w 3072"/>
              <a:gd name="T1" fmla="*/ 0 h 3074"/>
              <a:gd name="T2" fmla="*/ 1804 w 3072"/>
              <a:gd name="T3" fmla="*/ 269 h 3074"/>
              <a:gd name="T4" fmla="*/ 729 w 3072"/>
              <a:gd name="T5" fmla="*/ 1345 h 3074"/>
              <a:gd name="T6" fmla="*/ 3072 w 3072"/>
              <a:gd name="T7" fmla="*/ 1345 h 3074"/>
              <a:gd name="T8" fmla="*/ 3072 w 3072"/>
              <a:gd name="T9" fmla="*/ 1728 h 3074"/>
              <a:gd name="T10" fmla="*/ 729 w 3072"/>
              <a:gd name="T11" fmla="*/ 1728 h 3074"/>
              <a:gd name="T12" fmla="*/ 1804 w 3072"/>
              <a:gd name="T13" fmla="*/ 2804 h 3074"/>
              <a:gd name="T14" fmla="*/ 1536 w 3072"/>
              <a:gd name="T15" fmla="*/ 3074 h 3074"/>
              <a:gd name="T16" fmla="*/ 0 w 3072"/>
              <a:gd name="T17" fmla="*/ 1536 h 3074"/>
              <a:gd name="T18" fmla="*/ 1536 w 3072"/>
              <a:gd name="T19" fmla="*/ 0 h 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2" h="3074">
                <a:moveTo>
                  <a:pt x="1536" y="0"/>
                </a:moveTo>
                <a:lnTo>
                  <a:pt x="1804" y="269"/>
                </a:lnTo>
                <a:lnTo>
                  <a:pt x="729" y="1345"/>
                </a:lnTo>
                <a:lnTo>
                  <a:pt x="3072" y="1345"/>
                </a:lnTo>
                <a:lnTo>
                  <a:pt x="3072" y="1728"/>
                </a:lnTo>
                <a:lnTo>
                  <a:pt x="729" y="1728"/>
                </a:lnTo>
                <a:lnTo>
                  <a:pt x="1804" y="2804"/>
                </a:lnTo>
                <a:lnTo>
                  <a:pt x="1536" y="3074"/>
                </a:lnTo>
                <a:lnTo>
                  <a:pt x="0" y="1536"/>
                </a:lnTo>
                <a:lnTo>
                  <a:pt x="153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7"/>
          <p:cNvSpPr>
            <a:spLocks noChangeAspect="1"/>
          </p:cNvSpPr>
          <p:nvPr/>
        </p:nvSpPr>
        <p:spPr bwMode="auto">
          <a:xfrm flipH="1">
            <a:off x="827624" y="441911"/>
            <a:ext cx="360000" cy="360000"/>
          </a:xfrm>
          <a:custGeom>
            <a:avLst/>
            <a:gdLst>
              <a:gd name="T0" fmla="*/ 1536 w 3072"/>
              <a:gd name="T1" fmla="*/ 0 h 3074"/>
              <a:gd name="T2" fmla="*/ 1804 w 3072"/>
              <a:gd name="T3" fmla="*/ 269 h 3074"/>
              <a:gd name="T4" fmla="*/ 729 w 3072"/>
              <a:gd name="T5" fmla="*/ 1345 h 3074"/>
              <a:gd name="T6" fmla="*/ 3072 w 3072"/>
              <a:gd name="T7" fmla="*/ 1345 h 3074"/>
              <a:gd name="T8" fmla="*/ 3072 w 3072"/>
              <a:gd name="T9" fmla="*/ 1728 h 3074"/>
              <a:gd name="T10" fmla="*/ 729 w 3072"/>
              <a:gd name="T11" fmla="*/ 1728 h 3074"/>
              <a:gd name="T12" fmla="*/ 1804 w 3072"/>
              <a:gd name="T13" fmla="*/ 2804 h 3074"/>
              <a:gd name="T14" fmla="*/ 1536 w 3072"/>
              <a:gd name="T15" fmla="*/ 3074 h 3074"/>
              <a:gd name="T16" fmla="*/ 0 w 3072"/>
              <a:gd name="T17" fmla="*/ 1536 h 3074"/>
              <a:gd name="T18" fmla="*/ 1536 w 3072"/>
              <a:gd name="T19" fmla="*/ 0 h 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2" h="3074">
                <a:moveTo>
                  <a:pt x="1536" y="0"/>
                </a:moveTo>
                <a:lnTo>
                  <a:pt x="1804" y="269"/>
                </a:lnTo>
                <a:lnTo>
                  <a:pt x="729" y="1345"/>
                </a:lnTo>
                <a:lnTo>
                  <a:pt x="3072" y="1345"/>
                </a:lnTo>
                <a:lnTo>
                  <a:pt x="3072" y="1728"/>
                </a:lnTo>
                <a:lnTo>
                  <a:pt x="729" y="1728"/>
                </a:lnTo>
                <a:lnTo>
                  <a:pt x="1804" y="2804"/>
                </a:lnTo>
                <a:lnTo>
                  <a:pt x="1536" y="3074"/>
                </a:lnTo>
                <a:lnTo>
                  <a:pt x="0" y="1536"/>
                </a:lnTo>
                <a:lnTo>
                  <a:pt x="153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8244408" y="441911"/>
            <a:ext cx="360000" cy="360000"/>
          </a:xfrm>
          <a:custGeom>
            <a:avLst/>
            <a:gdLst>
              <a:gd name="T0" fmla="*/ 2328 w 4174"/>
              <a:gd name="T1" fmla="*/ 13 h 4174"/>
              <a:gd name="T2" fmla="*/ 2677 w 4174"/>
              <a:gd name="T3" fmla="*/ 85 h 4174"/>
              <a:gd name="T4" fmla="*/ 3001 w 4174"/>
              <a:gd name="T5" fmla="*/ 215 h 4174"/>
              <a:gd name="T6" fmla="*/ 3293 w 4174"/>
              <a:gd name="T7" fmla="*/ 397 h 4174"/>
              <a:gd name="T8" fmla="*/ 3547 w 4174"/>
              <a:gd name="T9" fmla="*/ 626 h 4174"/>
              <a:gd name="T10" fmla="*/ 2348 w 4174"/>
              <a:gd name="T11" fmla="*/ 1827 h 4174"/>
              <a:gd name="T12" fmla="*/ 3033 w 4174"/>
              <a:gd name="T13" fmla="*/ 856 h 4174"/>
              <a:gd name="T14" fmla="*/ 2784 w 4174"/>
              <a:gd name="T15" fmla="*/ 693 h 4174"/>
              <a:gd name="T16" fmla="*/ 2504 w 4174"/>
              <a:gd name="T17" fmla="*/ 581 h 4174"/>
              <a:gd name="T18" fmla="*/ 2196 w 4174"/>
              <a:gd name="T19" fmla="*/ 525 h 4174"/>
              <a:gd name="T20" fmla="*/ 1857 w 4174"/>
              <a:gd name="T21" fmla="*/ 539 h 4174"/>
              <a:gd name="T22" fmla="*/ 1530 w 4174"/>
              <a:gd name="T23" fmla="*/ 625 h 4174"/>
              <a:gd name="T24" fmla="*/ 1237 w 4174"/>
              <a:gd name="T25" fmla="*/ 776 h 4174"/>
              <a:gd name="T26" fmla="*/ 982 w 4174"/>
              <a:gd name="T27" fmla="*/ 982 h 4174"/>
              <a:gd name="T28" fmla="*/ 775 w 4174"/>
              <a:gd name="T29" fmla="*/ 1236 h 4174"/>
              <a:gd name="T30" fmla="*/ 625 w 4174"/>
              <a:gd name="T31" fmla="*/ 1531 h 4174"/>
              <a:gd name="T32" fmla="*/ 540 w 4174"/>
              <a:gd name="T33" fmla="*/ 1856 h 4174"/>
              <a:gd name="T34" fmla="*/ 527 w 4174"/>
              <a:gd name="T35" fmla="*/ 2202 h 4174"/>
              <a:gd name="T36" fmla="*/ 589 w 4174"/>
              <a:gd name="T37" fmla="*/ 2536 h 4174"/>
              <a:gd name="T38" fmla="*/ 718 w 4174"/>
              <a:gd name="T39" fmla="*/ 2842 h 4174"/>
              <a:gd name="T40" fmla="*/ 908 w 4174"/>
              <a:gd name="T41" fmla="*/ 3112 h 4174"/>
              <a:gd name="T42" fmla="*/ 1147 w 4174"/>
              <a:gd name="T43" fmla="*/ 3334 h 4174"/>
              <a:gd name="T44" fmla="*/ 1429 w 4174"/>
              <a:gd name="T45" fmla="*/ 3505 h 4174"/>
              <a:gd name="T46" fmla="*/ 1745 w 4174"/>
              <a:gd name="T47" fmla="*/ 3614 h 4174"/>
              <a:gd name="T48" fmla="*/ 2086 w 4174"/>
              <a:gd name="T49" fmla="*/ 3651 h 4174"/>
              <a:gd name="T50" fmla="*/ 2416 w 4174"/>
              <a:gd name="T51" fmla="*/ 3615 h 4174"/>
              <a:gd name="T52" fmla="*/ 2720 w 4174"/>
              <a:gd name="T53" fmla="*/ 3514 h 4174"/>
              <a:gd name="T54" fmla="*/ 2992 w 4174"/>
              <a:gd name="T55" fmla="*/ 3355 h 4174"/>
              <a:gd name="T56" fmla="*/ 3226 w 4174"/>
              <a:gd name="T57" fmla="*/ 3145 h 4174"/>
              <a:gd name="T58" fmla="*/ 3414 w 4174"/>
              <a:gd name="T59" fmla="*/ 2893 h 4174"/>
              <a:gd name="T60" fmla="*/ 3547 w 4174"/>
              <a:gd name="T61" fmla="*/ 2608 h 4174"/>
              <a:gd name="T62" fmla="*/ 4018 w 4174"/>
              <a:gd name="T63" fmla="*/ 2845 h 4174"/>
              <a:gd name="T64" fmla="*/ 3852 w 4174"/>
              <a:gd name="T65" fmla="*/ 3175 h 4174"/>
              <a:gd name="T66" fmla="*/ 3632 w 4174"/>
              <a:gd name="T67" fmla="*/ 3470 h 4174"/>
              <a:gd name="T68" fmla="*/ 3365 w 4174"/>
              <a:gd name="T69" fmla="*/ 3723 h 4174"/>
              <a:gd name="T70" fmla="*/ 3058 w 4174"/>
              <a:gd name="T71" fmla="*/ 3926 h 4174"/>
              <a:gd name="T72" fmla="*/ 2716 w 4174"/>
              <a:gd name="T73" fmla="*/ 4073 h 4174"/>
              <a:gd name="T74" fmla="*/ 2345 w 4174"/>
              <a:gd name="T75" fmla="*/ 4157 h 4174"/>
              <a:gd name="T76" fmla="*/ 1949 w 4174"/>
              <a:gd name="T77" fmla="*/ 4168 h 4174"/>
              <a:gd name="T78" fmla="*/ 1555 w 4174"/>
              <a:gd name="T79" fmla="*/ 4105 h 4174"/>
              <a:gd name="T80" fmla="*/ 1187 w 4174"/>
              <a:gd name="T81" fmla="*/ 3968 h 4174"/>
              <a:gd name="T82" fmla="*/ 856 w 4174"/>
              <a:gd name="T83" fmla="*/ 3769 h 4174"/>
              <a:gd name="T84" fmla="*/ 569 w 4174"/>
              <a:gd name="T85" fmla="*/ 3514 h 4174"/>
              <a:gd name="T86" fmla="*/ 331 w 4174"/>
              <a:gd name="T87" fmla="*/ 3211 h 4174"/>
              <a:gd name="T88" fmla="*/ 152 w 4174"/>
              <a:gd name="T89" fmla="*/ 2867 h 4174"/>
              <a:gd name="T90" fmla="*/ 39 w 4174"/>
              <a:gd name="T91" fmla="*/ 2489 h 4174"/>
              <a:gd name="T92" fmla="*/ 0 w 4174"/>
              <a:gd name="T93" fmla="*/ 2085 h 4174"/>
              <a:gd name="T94" fmla="*/ 39 w 4174"/>
              <a:gd name="T95" fmla="*/ 1683 h 4174"/>
              <a:gd name="T96" fmla="*/ 152 w 4174"/>
              <a:gd name="T97" fmla="*/ 1305 h 4174"/>
              <a:gd name="T98" fmla="*/ 331 w 4174"/>
              <a:gd name="T99" fmla="*/ 962 h 4174"/>
              <a:gd name="T100" fmla="*/ 569 w 4174"/>
              <a:gd name="T101" fmla="*/ 658 h 4174"/>
              <a:gd name="T102" fmla="*/ 856 w 4174"/>
              <a:gd name="T103" fmla="*/ 404 h 4174"/>
              <a:gd name="T104" fmla="*/ 1187 w 4174"/>
              <a:gd name="T105" fmla="*/ 204 h 4174"/>
              <a:gd name="T106" fmla="*/ 1555 w 4174"/>
              <a:gd name="T107" fmla="*/ 69 h 4174"/>
              <a:gd name="T108" fmla="*/ 1949 w 4174"/>
              <a:gd name="T109" fmla="*/ 4 h 4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74" h="4174">
                <a:moveTo>
                  <a:pt x="2086" y="0"/>
                </a:moveTo>
                <a:lnTo>
                  <a:pt x="2208" y="4"/>
                </a:lnTo>
                <a:lnTo>
                  <a:pt x="2328" y="13"/>
                </a:lnTo>
                <a:lnTo>
                  <a:pt x="2447" y="31"/>
                </a:lnTo>
                <a:lnTo>
                  <a:pt x="2564" y="55"/>
                </a:lnTo>
                <a:lnTo>
                  <a:pt x="2677" y="85"/>
                </a:lnTo>
                <a:lnTo>
                  <a:pt x="2788" y="123"/>
                </a:lnTo>
                <a:lnTo>
                  <a:pt x="2896" y="166"/>
                </a:lnTo>
                <a:lnTo>
                  <a:pt x="3001" y="215"/>
                </a:lnTo>
                <a:lnTo>
                  <a:pt x="3102" y="271"/>
                </a:lnTo>
                <a:lnTo>
                  <a:pt x="3199" y="330"/>
                </a:lnTo>
                <a:lnTo>
                  <a:pt x="3293" y="397"/>
                </a:lnTo>
                <a:lnTo>
                  <a:pt x="3383" y="469"/>
                </a:lnTo>
                <a:lnTo>
                  <a:pt x="3467" y="545"/>
                </a:lnTo>
                <a:lnTo>
                  <a:pt x="3547" y="626"/>
                </a:lnTo>
                <a:lnTo>
                  <a:pt x="4174" y="0"/>
                </a:lnTo>
                <a:lnTo>
                  <a:pt x="4174" y="1827"/>
                </a:lnTo>
                <a:lnTo>
                  <a:pt x="2348" y="1827"/>
                </a:lnTo>
                <a:lnTo>
                  <a:pt x="3183" y="990"/>
                </a:lnTo>
                <a:lnTo>
                  <a:pt x="3110" y="921"/>
                </a:lnTo>
                <a:lnTo>
                  <a:pt x="3033" y="856"/>
                </a:lnTo>
                <a:lnTo>
                  <a:pt x="2952" y="796"/>
                </a:lnTo>
                <a:lnTo>
                  <a:pt x="2869" y="742"/>
                </a:lnTo>
                <a:lnTo>
                  <a:pt x="2784" y="693"/>
                </a:lnTo>
                <a:lnTo>
                  <a:pt x="2694" y="648"/>
                </a:lnTo>
                <a:lnTo>
                  <a:pt x="2601" y="611"/>
                </a:lnTo>
                <a:lnTo>
                  <a:pt x="2504" y="581"/>
                </a:lnTo>
                <a:lnTo>
                  <a:pt x="2404" y="556"/>
                </a:lnTo>
                <a:lnTo>
                  <a:pt x="2302" y="536"/>
                </a:lnTo>
                <a:lnTo>
                  <a:pt x="2196" y="525"/>
                </a:lnTo>
                <a:lnTo>
                  <a:pt x="2086" y="522"/>
                </a:lnTo>
                <a:lnTo>
                  <a:pt x="1970" y="527"/>
                </a:lnTo>
                <a:lnTo>
                  <a:pt x="1857" y="539"/>
                </a:lnTo>
                <a:lnTo>
                  <a:pt x="1745" y="560"/>
                </a:lnTo>
                <a:lnTo>
                  <a:pt x="1637" y="589"/>
                </a:lnTo>
                <a:lnTo>
                  <a:pt x="1530" y="625"/>
                </a:lnTo>
                <a:lnTo>
                  <a:pt x="1429" y="668"/>
                </a:lnTo>
                <a:lnTo>
                  <a:pt x="1331" y="719"/>
                </a:lnTo>
                <a:lnTo>
                  <a:pt x="1237" y="776"/>
                </a:lnTo>
                <a:lnTo>
                  <a:pt x="1147" y="838"/>
                </a:lnTo>
                <a:lnTo>
                  <a:pt x="1061" y="907"/>
                </a:lnTo>
                <a:lnTo>
                  <a:pt x="982" y="982"/>
                </a:lnTo>
                <a:lnTo>
                  <a:pt x="908" y="1062"/>
                </a:lnTo>
                <a:lnTo>
                  <a:pt x="838" y="1146"/>
                </a:lnTo>
                <a:lnTo>
                  <a:pt x="775" y="1236"/>
                </a:lnTo>
                <a:lnTo>
                  <a:pt x="718" y="1330"/>
                </a:lnTo>
                <a:lnTo>
                  <a:pt x="668" y="1428"/>
                </a:lnTo>
                <a:lnTo>
                  <a:pt x="625" y="1531"/>
                </a:lnTo>
                <a:lnTo>
                  <a:pt x="589" y="1636"/>
                </a:lnTo>
                <a:lnTo>
                  <a:pt x="560" y="1744"/>
                </a:lnTo>
                <a:lnTo>
                  <a:pt x="540" y="1856"/>
                </a:lnTo>
                <a:lnTo>
                  <a:pt x="527" y="1969"/>
                </a:lnTo>
                <a:lnTo>
                  <a:pt x="522" y="2085"/>
                </a:lnTo>
                <a:lnTo>
                  <a:pt x="527" y="2202"/>
                </a:lnTo>
                <a:lnTo>
                  <a:pt x="540" y="2316"/>
                </a:lnTo>
                <a:lnTo>
                  <a:pt x="560" y="2428"/>
                </a:lnTo>
                <a:lnTo>
                  <a:pt x="589" y="2536"/>
                </a:lnTo>
                <a:lnTo>
                  <a:pt x="625" y="2641"/>
                </a:lnTo>
                <a:lnTo>
                  <a:pt x="668" y="2744"/>
                </a:lnTo>
                <a:lnTo>
                  <a:pt x="718" y="2842"/>
                </a:lnTo>
                <a:lnTo>
                  <a:pt x="775" y="2936"/>
                </a:lnTo>
                <a:lnTo>
                  <a:pt x="838" y="3026"/>
                </a:lnTo>
                <a:lnTo>
                  <a:pt x="908" y="3112"/>
                </a:lnTo>
                <a:lnTo>
                  <a:pt x="982" y="3192"/>
                </a:lnTo>
                <a:lnTo>
                  <a:pt x="1061" y="3265"/>
                </a:lnTo>
                <a:lnTo>
                  <a:pt x="1147" y="3334"/>
                </a:lnTo>
                <a:lnTo>
                  <a:pt x="1237" y="3398"/>
                </a:lnTo>
                <a:lnTo>
                  <a:pt x="1331" y="3455"/>
                </a:lnTo>
                <a:lnTo>
                  <a:pt x="1429" y="3505"/>
                </a:lnTo>
                <a:lnTo>
                  <a:pt x="1530" y="3549"/>
                </a:lnTo>
                <a:lnTo>
                  <a:pt x="1637" y="3585"/>
                </a:lnTo>
                <a:lnTo>
                  <a:pt x="1745" y="3614"/>
                </a:lnTo>
                <a:lnTo>
                  <a:pt x="1857" y="3635"/>
                </a:lnTo>
                <a:lnTo>
                  <a:pt x="1970" y="3647"/>
                </a:lnTo>
                <a:lnTo>
                  <a:pt x="2086" y="3651"/>
                </a:lnTo>
                <a:lnTo>
                  <a:pt x="2198" y="3647"/>
                </a:lnTo>
                <a:lnTo>
                  <a:pt x="2308" y="3635"/>
                </a:lnTo>
                <a:lnTo>
                  <a:pt x="2416" y="3615"/>
                </a:lnTo>
                <a:lnTo>
                  <a:pt x="2521" y="3589"/>
                </a:lnTo>
                <a:lnTo>
                  <a:pt x="2622" y="3554"/>
                </a:lnTo>
                <a:lnTo>
                  <a:pt x="2720" y="3514"/>
                </a:lnTo>
                <a:lnTo>
                  <a:pt x="2815" y="3467"/>
                </a:lnTo>
                <a:lnTo>
                  <a:pt x="2907" y="3413"/>
                </a:lnTo>
                <a:lnTo>
                  <a:pt x="2992" y="3355"/>
                </a:lnTo>
                <a:lnTo>
                  <a:pt x="3075" y="3290"/>
                </a:lnTo>
                <a:lnTo>
                  <a:pt x="3153" y="3220"/>
                </a:lnTo>
                <a:lnTo>
                  <a:pt x="3226" y="3145"/>
                </a:lnTo>
                <a:lnTo>
                  <a:pt x="3294" y="3066"/>
                </a:lnTo>
                <a:lnTo>
                  <a:pt x="3358" y="2982"/>
                </a:lnTo>
                <a:lnTo>
                  <a:pt x="3414" y="2893"/>
                </a:lnTo>
                <a:lnTo>
                  <a:pt x="3464" y="2802"/>
                </a:lnTo>
                <a:lnTo>
                  <a:pt x="3510" y="2706"/>
                </a:lnTo>
                <a:lnTo>
                  <a:pt x="3547" y="2608"/>
                </a:lnTo>
                <a:lnTo>
                  <a:pt x="4095" y="2608"/>
                </a:lnTo>
                <a:lnTo>
                  <a:pt x="4061" y="2727"/>
                </a:lnTo>
                <a:lnTo>
                  <a:pt x="4018" y="2845"/>
                </a:lnTo>
                <a:lnTo>
                  <a:pt x="3968" y="2958"/>
                </a:lnTo>
                <a:lnTo>
                  <a:pt x="3912" y="3069"/>
                </a:lnTo>
                <a:lnTo>
                  <a:pt x="3852" y="3175"/>
                </a:lnTo>
                <a:lnTo>
                  <a:pt x="3784" y="3278"/>
                </a:lnTo>
                <a:lnTo>
                  <a:pt x="3711" y="3376"/>
                </a:lnTo>
                <a:lnTo>
                  <a:pt x="3632" y="3470"/>
                </a:lnTo>
                <a:lnTo>
                  <a:pt x="3547" y="3560"/>
                </a:lnTo>
                <a:lnTo>
                  <a:pt x="3459" y="3644"/>
                </a:lnTo>
                <a:lnTo>
                  <a:pt x="3365" y="3723"/>
                </a:lnTo>
                <a:lnTo>
                  <a:pt x="3266" y="3796"/>
                </a:lnTo>
                <a:lnTo>
                  <a:pt x="3164" y="3864"/>
                </a:lnTo>
                <a:lnTo>
                  <a:pt x="3058" y="3926"/>
                </a:lnTo>
                <a:lnTo>
                  <a:pt x="2947" y="3982"/>
                </a:lnTo>
                <a:lnTo>
                  <a:pt x="2833" y="4031"/>
                </a:lnTo>
                <a:lnTo>
                  <a:pt x="2716" y="4073"/>
                </a:lnTo>
                <a:lnTo>
                  <a:pt x="2595" y="4109"/>
                </a:lnTo>
                <a:lnTo>
                  <a:pt x="2471" y="4137"/>
                </a:lnTo>
                <a:lnTo>
                  <a:pt x="2345" y="4157"/>
                </a:lnTo>
                <a:lnTo>
                  <a:pt x="2216" y="4170"/>
                </a:lnTo>
                <a:lnTo>
                  <a:pt x="2086" y="4174"/>
                </a:lnTo>
                <a:lnTo>
                  <a:pt x="1949" y="4168"/>
                </a:lnTo>
                <a:lnTo>
                  <a:pt x="1815" y="4156"/>
                </a:lnTo>
                <a:lnTo>
                  <a:pt x="1684" y="4134"/>
                </a:lnTo>
                <a:lnTo>
                  <a:pt x="1555" y="4105"/>
                </a:lnTo>
                <a:lnTo>
                  <a:pt x="1429" y="4066"/>
                </a:lnTo>
                <a:lnTo>
                  <a:pt x="1306" y="4022"/>
                </a:lnTo>
                <a:lnTo>
                  <a:pt x="1187" y="3968"/>
                </a:lnTo>
                <a:lnTo>
                  <a:pt x="1072" y="3908"/>
                </a:lnTo>
                <a:lnTo>
                  <a:pt x="962" y="3842"/>
                </a:lnTo>
                <a:lnTo>
                  <a:pt x="856" y="3769"/>
                </a:lnTo>
                <a:lnTo>
                  <a:pt x="755" y="3690"/>
                </a:lnTo>
                <a:lnTo>
                  <a:pt x="659" y="3605"/>
                </a:lnTo>
                <a:lnTo>
                  <a:pt x="569" y="3514"/>
                </a:lnTo>
                <a:lnTo>
                  <a:pt x="483" y="3419"/>
                </a:lnTo>
                <a:lnTo>
                  <a:pt x="404" y="3316"/>
                </a:lnTo>
                <a:lnTo>
                  <a:pt x="331" y="3211"/>
                </a:lnTo>
                <a:lnTo>
                  <a:pt x="264" y="3101"/>
                </a:lnTo>
                <a:lnTo>
                  <a:pt x="205" y="2986"/>
                </a:lnTo>
                <a:lnTo>
                  <a:pt x="152" y="2867"/>
                </a:lnTo>
                <a:lnTo>
                  <a:pt x="107" y="2744"/>
                </a:lnTo>
                <a:lnTo>
                  <a:pt x="69" y="2618"/>
                </a:lnTo>
                <a:lnTo>
                  <a:pt x="39" y="2489"/>
                </a:lnTo>
                <a:lnTo>
                  <a:pt x="18" y="2357"/>
                </a:lnTo>
                <a:lnTo>
                  <a:pt x="4" y="2222"/>
                </a:lnTo>
                <a:lnTo>
                  <a:pt x="0" y="2085"/>
                </a:lnTo>
                <a:lnTo>
                  <a:pt x="4" y="1948"/>
                </a:lnTo>
                <a:lnTo>
                  <a:pt x="18" y="1814"/>
                </a:lnTo>
                <a:lnTo>
                  <a:pt x="39" y="1683"/>
                </a:lnTo>
                <a:lnTo>
                  <a:pt x="69" y="1554"/>
                </a:lnTo>
                <a:lnTo>
                  <a:pt x="107" y="1428"/>
                </a:lnTo>
                <a:lnTo>
                  <a:pt x="152" y="1305"/>
                </a:lnTo>
                <a:lnTo>
                  <a:pt x="205" y="1188"/>
                </a:lnTo>
                <a:lnTo>
                  <a:pt x="264" y="1073"/>
                </a:lnTo>
                <a:lnTo>
                  <a:pt x="331" y="962"/>
                </a:lnTo>
                <a:lnTo>
                  <a:pt x="404" y="856"/>
                </a:lnTo>
                <a:lnTo>
                  <a:pt x="483" y="755"/>
                </a:lnTo>
                <a:lnTo>
                  <a:pt x="569" y="658"/>
                </a:lnTo>
                <a:lnTo>
                  <a:pt x="659" y="568"/>
                </a:lnTo>
                <a:lnTo>
                  <a:pt x="755" y="482"/>
                </a:lnTo>
                <a:lnTo>
                  <a:pt x="856" y="404"/>
                </a:lnTo>
                <a:lnTo>
                  <a:pt x="962" y="330"/>
                </a:lnTo>
                <a:lnTo>
                  <a:pt x="1072" y="264"/>
                </a:lnTo>
                <a:lnTo>
                  <a:pt x="1187" y="204"/>
                </a:lnTo>
                <a:lnTo>
                  <a:pt x="1306" y="152"/>
                </a:lnTo>
                <a:lnTo>
                  <a:pt x="1429" y="106"/>
                </a:lnTo>
                <a:lnTo>
                  <a:pt x="1555" y="69"/>
                </a:lnTo>
                <a:lnTo>
                  <a:pt x="1684" y="40"/>
                </a:lnTo>
                <a:lnTo>
                  <a:pt x="1815" y="18"/>
                </a:lnTo>
                <a:lnTo>
                  <a:pt x="1949" y="4"/>
                </a:lnTo>
                <a:lnTo>
                  <a:pt x="208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6" name="Freeform 24"/>
          <p:cNvSpPr>
            <a:spLocks noChangeAspect="1" noEditPoints="1"/>
          </p:cNvSpPr>
          <p:nvPr/>
        </p:nvSpPr>
        <p:spPr bwMode="auto">
          <a:xfrm rot="5400000">
            <a:off x="8685535" y="559658"/>
            <a:ext cx="360000" cy="90126"/>
          </a:xfrm>
          <a:custGeom>
            <a:avLst/>
            <a:gdLst>
              <a:gd name="T0" fmla="*/ 3878 w 4283"/>
              <a:gd name="T1" fmla="*/ 17 h 1071"/>
              <a:gd name="T2" fmla="*/ 4053 w 4283"/>
              <a:gd name="T3" fmla="*/ 96 h 1071"/>
              <a:gd name="T4" fmla="*/ 4187 w 4283"/>
              <a:gd name="T5" fmla="*/ 231 h 1071"/>
              <a:gd name="T6" fmla="*/ 4267 w 4283"/>
              <a:gd name="T7" fmla="*/ 405 h 1071"/>
              <a:gd name="T8" fmla="*/ 4279 w 4283"/>
              <a:gd name="T9" fmla="*/ 604 h 1071"/>
              <a:gd name="T10" fmla="*/ 4221 w 4283"/>
              <a:gd name="T11" fmla="*/ 787 h 1071"/>
              <a:gd name="T12" fmla="*/ 4102 w 4283"/>
              <a:gd name="T13" fmla="*/ 936 h 1071"/>
              <a:gd name="T14" fmla="*/ 3940 w 4283"/>
              <a:gd name="T15" fmla="*/ 1034 h 1071"/>
              <a:gd name="T16" fmla="*/ 3748 w 4283"/>
              <a:gd name="T17" fmla="*/ 1071 h 1071"/>
              <a:gd name="T18" fmla="*/ 3555 w 4283"/>
              <a:gd name="T19" fmla="*/ 1034 h 1071"/>
              <a:gd name="T20" fmla="*/ 3393 w 4283"/>
              <a:gd name="T21" fmla="*/ 936 h 1071"/>
              <a:gd name="T22" fmla="*/ 3276 w 4283"/>
              <a:gd name="T23" fmla="*/ 787 h 1071"/>
              <a:gd name="T24" fmla="*/ 3218 w 4283"/>
              <a:gd name="T25" fmla="*/ 604 h 1071"/>
              <a:gd name="T26" fmla="*/ 3230 w 4283"/>
              <a:gd name="T27" fmla="*/ 405 h 1071"/>
              <a:gd name="T28" fmla="*/ 3309 w 4283"/>
              <a:gd name="T29" fmla="*/ 231 h 1071"/>
              <a:gd name="T30" fmla="*/ 3443 w 4283"/>
              <a:gd name="T31" fmla="*/ 96 h 1071"/>
              <a:gd name="T32" fmla="*/ 3616 w 4283"/>
              <a:gd name="T33" fmla="*/ 17 h 1071"/>
              <a:gd name="T34" fmla="*/ 2141 w 4283"/>
              <a:gd name="T35" fmla="*/ 0 h 1071"/>
              <a:gd name="T36" fmla="*/ 2335 w 4283"/>
              <a:gd name="T37" fmla="*/ 37 h 1071"/>
              <a:gd name="T38" fmla="*/ 2497 w 4283"/>
              <a:gd name="T39" fmla="*/ 136 h 1071"/>
              <a:gd name="T40" fmla="*/ 2614 w 4283"/>
              <a:gd name="T41" fmla="*/ 285 h 1071"/>
              <a:gd name="T42" fmla="*/ 2673 w 4283"/>
              <a:gd name="T43" fmla="*/ 469 h 1071"/>
              <a:gd name="T44" fmla="*/ 2660 w 4283"/>
              <a:gd name="T45" fmla="*/ 668 h 1071"/>
              <a:gd name="T46" fmla="*/ 2581 w 4283"/>
              <a:gd name="T47" fmla="*/ 841 h 1071"/>
              <a:gd name="T48" fmla="*/ 2447 w 4283"/>
              <a:gd name="T49" fmla="*/ 975 h 1071"/>
              <a:gd name="T50" fmla="*/ 2273 w 4283"/>
              <a:gd name="T51" fmla="*/ 1054 h 1071"/>
              <a:gd name="T52" fmla="*/ 2074 w 4283"/>
              <a:gd name="T53" fmla="*/ 1066 h 1071"/>
              <a:gd name="T54" fmla="*/ 1890 w 4283"/>
              <a:gd name="T55" fmla="*/ 1008 h 1071"/>
              <a:gd name="T56" fmla="*/ 1741 w 4283"/>
              <a:gd name="T57" fmla="*/ 891 h 1071"/>
              <a:gd name="T58" fmla="*/ 1642 w 4283"/>
              <a:gd name="T59" fmla="*/ 729 h 1071"/>
              <a:gd name="T60" fmla="*/ 1607 w 4283"/>
              <a:gd name="T61" fmla="*/ 536 h 1071"/>
              <a:gd name="T62" fmla="*/ 1642 w 4283"/>
              <a:gd name="T63" fmla="*/ 343 h 1071"/>
              <a:gd name="T64" fmla="*/ 1741 w 4283"/>
              <a:gd name="T65" fmla="*/ 181 h 1071"/>
              <a:gd name="T66" fmla="*/ 1890 w 4283"/>
              <a:gd name="T67" fmla="*/ 63 h 1071"/>
              <a:gd name="T68" fmla="*/ 2074 w 4283"/>
              <a:gd name="T69" fmla="*/ 5 h 1071"/>
              <a:gd name="T70" fmla="*/ 602 w 4283"/>
              <a:gd name="T71" fmla="*/ 5 h 1071"/>
              <a:gd name="T72" fmla="*/ 787 w 4283"/>
              <a:gd name="T73" fmla="*/ 63 h 1071"/>
              <a:gd name="T74" fmla="*/ 935 w 4283"/>
              <a:gd name="T75" fmla="*/ 181 h 1071"/>
              <a:gd name="T76" fmla="*/ 1035 w 4283"/>
              <a:gd name="T77" fmla="*/ 343 h 1071"/>
              <a:gd name="T78" fmla="*/ 1070 w 4283"/>
              <a:gd name="T79" fmla="*/ 536 h 1071"/>
              <a:gd name="T80" fmla="*/ 1035 w 4283"/>
              <a:gd name="T81" fmla="*/ 729 h 1071"/>
              <a:gd name="T82" fmla="*/ 935 w 4283"/>
              <a:gd name="T83" fmla="*/ 891 h 1071"/>
              <a:gd name="T84" fmla="*/ 787 w 4283"/>
              <a:gd name="T85" fmla="*/ 1008 h 1071"/>
              <a:gd name="T86" fmla="*/ 602 w 4283"/>
              <a:gd name="T87" fmla="*/ 1066 h 1071"/>
              <a:gd name="T88" fmla="*/ 405 w 4283"/>
              <a:gd name="T89" fmla="*/ 1054 h 1071"/>
              <a:gd name="T90" fmla="*/ 231 w 4283"/>
              <a:gd name="T91" fmla="*/ 975 h 1071"/>
              <a:gd name="T92" fmla="*/ 96 w 4283"/>
              <a:gd name="T93" fmla="*/ 841 h 1071"/>
              <a:gd name="T94" fmla="*/ 16 w 4283"/>
              <a:gd name="T95" fmla="*/ 668 h 1071"/>
              <a:gd name="T96" fmla="*/ 4 w 4283"/>
              <a:gd name="T97" fmla="*/ 469 h 1071"/>
              <a:gd name="T98" fmla="*/ 63 w 4283"/>
              <a:gd name="T99" fmla="*/ 285 h 1071"/>
              <a:gd name="T100" fmla="*/ 181 w 4283"/>
              <a:gd name="T101" fmla="*/ 136 h 1071"/>
              <a:gd name="T102" fmla="*/ 343 w 4283"/>
              <a:gd name="T103" fmla="*/ 37 h 1071"/>
              <a:gd name="T104" fmla="*/ 537 w 4283"/>
              <a:gd name="T105" fmla="*/ 0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83" h="1071">
                <a:moveTo>
                  <a:pt x="3748" y="0"/>
                </a:moveTo>
                <a:lnTo>
                  <a:pt x="3815" y="5"/>
                </a:lnTo>
                <a:lnTo>
                  <a:pt x="3878" y="17"/>
                </a:lnTo>
                <a:lnTo>
                  <a:pt x="3940" y="37"/>
                </a:lnTo>
                <a:lnTo>
                  <a:pt x="3998" y="63"/>
                </a:lnTo>
                <a:lnTo>
                  <a:pt x="4053" y="96"/>
                </a:lnTo>
                <a:lnTo>
                  <a:pt x="4102" y="136"/>
                </a:lnTo>
                <a:lnTo>
                  <a:pt x="4147" y="181"/>
                </a:lnTo>
                <a:lnTo>
                  <a:pt x="4187" y="231"/>
                </a:lnTo>
                <a:lnTo>
                  <a:pt x="4221" y="285"/>
                </a:lnTo>
                <a:lnTo>
                  <a:pt x="4247" y="343"/>
                </a:lnTo>
                <a:lnTo>
                  <a:pt x="4267" y="405"/>
                </a:lnTo>
                <a:lnTo>
                  <a:pt x="4279" y="469"/>
                </a:lnTo>
                <a:lnTo>
                  <a:pt x="4283" y="536"/>
                </a:lnTo>
                <a:lnTo>
                  <a:pt x="4279" y="604"/>
                </a:lnTo>
                <a:lnTo>
                  <a:pt x="4267" y="668"/>
                </a:lnTo>
                <a:lnTo>
                  <a:pt x="4247" y="729"/>
                </a:lnTo>
                <a:lnTo>
                  <a:pt x="4221" y="787"/>
                </a:lnTo>
                <a:lnTo>
                  <a:pt x="4187" y="841"/>
                </a:lnTo>
                <a:lnTo>
                  <a:pt x="4147" y="891"/>
                </a:lnTo>
                <a:lnTo>
                  <a:pt x="4102" y="936"/>
                </a:lnTo>
                <a:lnTo>
                  <a:pt x="4053" y="975"/>
                </a:lnTo>
                <a:lnTo>
                  <a:pt x="3998" y="1008"/>
                </a:lnTo>
                <a:lnTo>
                  <a:pt x="3940" y="1034"/>
                </a:lnTo>
                <a:lnTo>
                  <a:pt x="3878" y="1054"/>
                </a:lnTo>
                <a:lnTo>
                  <a:pt x="3815" y="1066"/>
                </a:lnTo>
                <a:lnTo>
                  <a:pt x="3748" y="1071"/>
                </a:lnTo>
                <a:lnTo>
                  <a:pt x="3680" y="1066"/>
                </a:lnTo>
                <a:lnTo>
                  <a:pt x="3616" y="1054"/>
                </a:lnTo>
                <a:lnTo>
                  <a:pt x="3555" y="1034"/>
                </a:lnTo>
                <a:lnTo>
                  <a:pt x="3497" y="1008"/>
                </a:lnTo>
                <a:lnTo>
                  <a:pt x="3443" y="975"/>
                </a:lnTo>
                <a:lnTo>
                  <a:pt x="3393" y="936"/>
                </a:lnTo>
                <a:lnTo>
                  <a:pt x="3348" y="891"/>
                </a:lnTo>
                <a:lnTo>
                  <a:pt x="3309" y="841"/>
                </a:lnTo>
                <a:lnTo>
                  <a:pt x="3276" y="787"/>
                </a:lnTo>
                <a:lnTo>
                  <a:pt x="3249" y="729"/>
                </a:lnTo>
                <a:lnTo>
                  <a:pt x="3230" y="668"/>
                </a:lnTo>
                <a:lnTo>
                  <a:pt x="3218" y="604"/>
                </a:lnTo>
                <a:lnTo>
                  <a:pt x="3212" y="536"/>
                </a:lnTo>
                <a:lnTo>
                  <a:pt x="3218" y="469"/>
                </a:lnTo>
                <a:lnTo>
                  <a:pt x="3230" y="405"/>
                </a:lnTo>
                <a:lnTo>
                  <a:pt x="3249" y="343"/>
                </a:lnTo>
                <a:lnTo>
                  <a:pt x="3276" y="285"/>
                </a:lnTo>
                <a:lnTo>
                  <a:pt x="3309" y="231"/>
                </a:lnTo>
                <a:lnTo>
                  <a:pt x="3348" y="181"/>
                </a:lnTo>
                <a:lnTo>
                  <a:pt x="3393" y="136"/>
                </a:lnTo>
                <a:lnTo>
                  <a:pt x="3443" y="96"/>
                </a:lnTo>
                <a:lnTo>
                  <a:pt x="3497" y="63"/>
                </a:lnTo>
                <a:lnTo>
                  <a:pt x="3555" y="37"/>
                </a:lnTo>
                <a:lnTo>
                  <a:pt x="3616" y="17"/>
                </a:lnTo>
                <a:lnTo>
                  <a:pt x="3680" y="5"/>
                </a:lnTo>
                <a:lnTo>
                  <a:pt x="3748" y="0"/>
                </a:lnTo>
                <a:close/>
                <a:moveTo>
                  <a:pt x="2141" y="0"/>
                </a:moveTo>
                <a:lnTo>
                  <a:pt x="2208" y="5"/>
                </a:lnTo>
                <a:lnTo>
                  <a:pt x="2273" y="17"/>
                </a:lnTo>
                <a:lnTo>
                  <a:pt x="2335" y="37"/>
                </a:lnTo>
                <a:lnTo>
                  <a:pt x="2393" y="63"/>
                </a:lnTo>
                <a:lnTo>
                  <a:pt x="2447" y="96"/>
                </a:lnTo>
                <a:lnTo>
                  <a:pt x="2497" y="136"/>
                </a:lnTo>
                <a:lnTo>
                  <a:pt x="2541" y="181"/>
                </a:lnTo>
                <a:lnTo>
                  <a:pt x="2581" y="231"/>
                </a:lnTo>
                <a:lnTo>
                  <a:pt x="2614" y="285"/>
                </a:lnTo>
                <a:lnTo>
                  <a:pt x="2640" y="343"/>
                </a:lnTo>
                <a:lnTo>
                  <a:pt x="2660" y="405"/>
                </a:lnTo>
                <a:lnTo>
                  <a:pt x="2673" y="469"/>
                </a:lnTo>
                <a:lnTo>
                  <a:pt x="2677" y="536"/>
                </a:lnTo>
                <a:lnTo>
                  <a:pt x="2673" y="604"/>
                </a:lnTo>
                <a:lnTo>
                  <a:pt x="2660" y="668"/>
                </a:lnTo>
                <a:lnTo>
                  <a:pt x="2640" y="729"/>
                </a:lnTo>
                <a:lnTo>
                  <a:pt x="2614" y="787"/>
                </a:lnTo>
                <a:lnTo>
                  <a:pt x="2581" y="841"/>
                </a:lnTo>
                <a:lnTo>
                  <a:pt x="2541" y="891"/>
                </a:lnTo>
                <a:lnTo>
                  <a:pt x="2497" y="936"/>
                </a:lnTo>
                <a:lnTo>
                  <a:pt x="2447" y="975"/>
                </a:lnTo>
                <a:lnTo>
                  <a:pt x="2393" y="1008"/>
                </a:lnTo>
                <a:lnTo>
                  <a:pt x="2335" y="1034"/>
                </a:lnTo>
                <a:lnTo>
                  <a:pt x="2273" y="1054"/>
                </a:lnTo>
                <a:lnTo>
                  <a:pt x="2208" y="1066"/>
                </a:lnTo>
                <a:lnTo>
                  <a:pt x="2141" y="1071"/>
                </a:lnTo>
                <a:lnTo>
                  <a:pt x="2074" y="1066"/>
                </a:lnTo>
                <a:lnTo>
                  <a:pt x="2010" y="1054"/>
                </a:lnTo>
                <a:lnTo>
                  <a:pt x="1948" y="1034"/>
                </a:lnTo>
                <a:lnTo>
                  <a:pt x="1890" y="1008"/>
                </a:lnTo>
                <a:lnTo>
                  <a:pt x="1836" y="975"/>
                </a:lnTo>
                <a:lnTo>
                  <a:pt x="1786" y="936"/>
                </a:lnTo>
                <a:lnTo>
                  <a:pt x="1741" y="891"/>
                </a:lnTo>
                <a:lnTo>
                  <a:pt x="1703" y="841"/>
                </a:lnTo>
                <a:lnTo>
                  <a:pt x="1669" y="787"/>
                </a:lnTo>
                <a:lnTo>
                  <a:pt x="1642" y="729"/>
                </a:lnTo>
                <a:lnTo>
                  <a:pt x="1623" y="668"/>
                </a:lnTo>
                <a:lnTo>
                  <a:pt x="1611" y="604"/>
                </a:lnTo>
                <a:lnTo>
                  <a:pt x="1607" y="536"/>
                </a:lnTo>
                <a:lnTo>
                  <a:pt x="1611" y="469"/>
                </a:lnTo>
                <a:lnTo>
                  <a:pt x="1623" y="405"/>
                </a:lnTo>
                <a:lnTo>
                  <a:pt x="1642" y="343"/>
                </a:lnTo>
                <a:lnTo>
                  <a:pt x="1669" y="285"/>
                </a:lnTo>
                <a:lnTo>
                  <a:pt x="1703" y="231"/>
                </a:lnTo>
                <a:lnTo>
                  <a:pt x="1741" y="181"/>
                </a:lnTo>
                <a:lnTo>
                  <a:pt x="1786" y="136"/>
                </a:lnTo>
                <a:lnTo>
                  <a:pt x="1836" y="96"/>
                </a:lnTo>
                <a:lnTo>
                  <a:pt x="1890" y="63"/>
                </a:lnTo>
                <a:lnTo>
                  <a:pt x="1948" y="37"/>
                </a:lnTo>
                <a:lnTo>
                  <a:pt x="2010" y="17"/>
                </a:lnTo>
                <a:lnTo>
                  <a:pt x="2074" y="5"/>
                </a:lnTo>
                <a:lnTo>
                  <a:pt x="2141" y="0"/>
                </a:lnTo>
                <a:close/>
                <a:moveTo>
                  <a:pt x="537" y="0"/>
                </a:moveTo>
                <a:lnTo>
                  <a:pt x="602" y="5"/>
                </a:lnTo>
                <a:lnTo>
                  <a:pt x="667" y="17"/>
                </a:lnTo>
                <a:lnTo>
                  <a:pt x="729" y="37"/>
                </a:lnTo>
                <a:lnTo>
                  <a:pt x="787" y="63"/>
                </a:lnTo>
                <a:lnTo>
                  <a:pt x="841" y="96"/>
                </a:lnTo>
                <a:lnTo>
                  <a:pt x="890" y="136"/>
                </a:lnTo>
                <a:lnTo>
                  <a:pt x="935" y="181"/>
                </a:lnTo>
                <a:lnTo>
                  <a:pt x="974" y="231"/>
                </a:lnTo>
                <a:lnTo>
                  <a:pt x="1007" y="285"/>
                </a:lnTo>
                <a:lnTo>
                  <a:pt x="1035" y="343"/>
                </a:lnTo>
                <a:lnTo>
                  <a:pt x="1055" y="405"/>
                </a:lnTo>
                <a:lnTo>
                  <a:pt x="1066" y="469"/>
                </a:lnTo>
                <a:lnTo>
                  <a:pt x="1070" y="536"/>
                </a:lnTo>
                <a:lnTo>
                  <a:pt x="1066" y="604"/>
                </a:lnTo>
                <a:lnTo>
                  <a:pt x="1055" y="668"/>
                </a:lnTo>
                <a:lnTo>
                  <a:pt x="1035" y="729"/>
                </a:lnTo>
                <a:lnTo>
                  <a:pt x="1007" y="787"/>
                </a:lnTo>
                <a:lnTo>
                  <a:pt x="974" y="841"/>
                </a:lnTo>
                <a:lnTo>
                  <a:pt x="935" y="891"/>
                </a:lnTo>
                <a:lnTo>
                  <a:pt x="890" y="936"/>
                </a:lnTo>
                <a:lnTo>
                  <a:pt x="841" y="975"/>
                </a:lnTo>
                <a:lnTo>
                  <a:pt x="787" y="1008"/>
                </a:lnTo>
                <a:lnTo>
                  <a:pt x="729" y="1034"/>
                </a:lnTo>
                <a:lnTo>
                  <a:pt x="667" y="1054"/>
                </a:lnTo>
                <a:lnTo>
                  <a:pt x="602" y="1066"/>
                </a:lnTo>
                <a:lnTo>
                  <a:pt x="537" y="1071"/>
                </a:lnTo>
                <a:lnTo>
                  <a:pt x="469" y="1066"/>
                </a:lnTo>
                <a:lnTo>
                  <a:pt x="405" y="1054"/>
                </a:lnTo>
                <a:lnTo>
                  <a:pt x="343" y="1034"/>
                </a:lnTo>
                <a:lnTo>
                  <a:pt x="285" y="1008"/>
                </a:lnTo>
                <a:lnTo>
                  <a:pt x="231" y="975"/>
                </a:lnTo>
                <a:lnTo>
                  <a:pt x="181" y="936"/>
                </a:lnTo>
                <a:lnTo>
                  <a:pt x="136" y="891"/>
                </a:lnTo>
                <a:lnTo>
                  <a:pt x="96" y="841"/>
                </a:lnTo>
                <a:lnTo>
                  <a:pt x="63" y="787"/>
                </a:lnTo>
                <a:lnTo>
                  <a:pt x="36" y="729"/>
                </a:lnTo>
                <a:lnTo>
                  <a:pt x="16" y="668"/>
                </a:lnTo>
                <a:lnTo>
                  <a:pt x="4" y="604"/>
                </a:lnTo>
                <a:lnTo>
                  <a:pt x="0" y="536"/>
                </a:lnTo>
                <a:lnTo>
                  <a:pt x="4" y="469"/>
                </a:lnTo>
                <a:lnTo>
                  <a:pt x="16" y="405"/>
                </a:lnTo>
                <a:lnTo>
                  <a:pt x="36" y="343"/>
                </a:lnTo>
                <a:lnTo>
                  <a:pt x="63" y="285"/>
                </a:lnTo>
                <a:lnTo>
                  <a:pt x="96" y="231"/>
                </a:lnTo>
                <a:lnTo>
                  <a:pt x="136" y="181"/>
                </a:lnTo>
                <a:lnTo>
                  <a:pt x="181" y="136"/>
                </a:lnTo>
                <a:lnTo>
                  <a:pt x="231" y="96"/>
                </a:lnTo>
                <a:lnTo>
                  <a:pt x="285" y="63"/>
                </a:lnTo>
                <a:lnTo>
                  <a:pt x="343" y="37"/>
                </a:lnTo>
                <a:lnTo>
                  <a:pt x="405" y="17"/>
                </a:lnTo>
                <a:lnTo>
                  <a:pt x="469" y="5"/>
                </a:lnTo>
                <a:lnTo>
                  <a:pt x="537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" name="그룹 41"/>
          <p:cNvGrpSpPr>
            <a:grpSpLocks noChangeAspect="1"/>
          </p:cNvGrpSpPr>
          <p:nvPr/>
        </p:nvGrpSpPr>
        <p:grpSpPr>
          <a:xfrm>
            <a:off x="8286768" y="80648"/>
            <a:ext cx="749728" cy="180000"/>
            <a:chOff x="5219700" y="473075"/>
            <a:chExt cx="2201863" cy="528638"/>
          </a:xfrm>
        </p:grpSpPr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5219700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6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6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4 w 334"/>
                <a:gd name="T35" fmla="*/ 331 h 333"/>
                <a:gd name="T36" fmla="*/ 102 w 334"/>
                <a:gd name="T37" fmla="*/ 321 h 333"/>
                <a:gd name="T38" fmla="*/ 74 w 334"/>
                <a:gd name="T39" fmla="*/ 305 h 333"/>
                <a:gd name="T40" fmla="*/ 48 w 334"/>
                <a:gd name="T41" fmla="*/ 285 h 333"/>
                <a:gd name="T42" fmla="*/ 29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9 w 334"/>
                <a:gd name="T55" fmla="*/ 73 h 333"/>
                <a:gd name="T56" fmla="*/ 48 w 334"/>
                <a:gd name="T57" fmla="*/ 49 h 333"/>
                <a:gd name="T58" fmla="*/ 74 w 334"/>
                <a:gd name="T59" fmla="*/ 28 h 333"/>
                <a:gd name="T60" fmla="*/ 102 w 334"/>
                <a:gd name="T61" fmla="*/ 13 h 333"/>
                <a:gd name="T62" fmla="*/ 134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6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6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4" y="331"/>
                  </a:lnTo>
                  <a:lnTo>
                    <a:pt x="102" y="321"/>
                  </a:lnTo>
                  <a:lnTo>
                    <a:pt x="74" y="305"/>
                  </a:lnTo>
                  <a:lnTo>
                    <a:pt x="48" y="285"/>
                  </a:lnTo>
                  <a:lnTo>
                    <a:pt x="29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9" y="73"/>
                  </a:lnTo>
                  <a:lnTo>
                    <a:pt x="48" y="49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6056313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4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4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3 w 334"/>
                <a:gd name="T35" fmla="*/ 331 h 333"/>
                <a:gd name="T36" fmla="*/ 102 w 334"/>
                <a:gd name="T37" fmla="*/ 321 h 333"/>
                <a:gd name="T38" fmla="*/ 73 w 334"/>
                <a:gd name="T39" fmla="*/ 305 h 333"/>
                <a:gd name="T40" fmla="*/ 48 w 334"/>
                <a:gd name="T41" fmla="*/ 285 h 333"/>
                <a:gd name="T42" fmla="*/ 28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8 w 334"/>
                <a:gd name="T55" fmla="*/ 73 h 333"/>
                <a:gd name="T56" fmla="*/ 48 w 334"/>
                <a:gd name="T57" fmla="*/ 49 h 333"/>
                <a:gd name="T58" fmla="*/ 73 w 334"/>
                <a:gd name="T59" fmla="*/ 28 h 333"/>
                <a:gd name="T60" fmla="*/ 102 w 334"/>
                <a:gd name="T61" fmla="*/ 13 h 333"/>
                <a:gd name="T62" fmla="*/ 133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3" y="331"/>
                  </a:lnTo>
                  <a:lnTo>
                    <a:pt x="102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240"/>
            </a:solidFill>
            <a:ln w="0">
              <a:solidFill>
                <a:srgbClr val="FFD2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6892925" y="473075"/>
              <a:ext cx="528638" cy="528638"/>
            </a:xfrm>
            <a:custGeom>
              <a:avLst/>
              <a:gdLst>
                <a:gd name="T0" fmla="*/ 166 w 333"/>
                <a:gd name="T1" fmla="*/ 0 h 333"/>
                <a:gd name="T2" fmla="*/ 200 w 333"/>
                <a:gd name="T3" fmla="*/ 4 h 333"/>
                <a:gd name="T4" fmla="*/ 231 w 333"/>
                <a:gd name="T5" fmla="*/ 13 h 333"/>
                <a:gd name="T6" fmla="*/ 260 w 333"/>
                <a:gd name="T7" fmla="*/ 28 h 333"/>
                <a:gd name="T8" fmla="*/ 284 w 333"/>
                <a:gd name="T9" fmla="*/ 49 h 333"/>
                <a:gd name="T10" fmla="*/ 305 w 333"/>
                <a:gd name="T11" fmla="*/ 73 h 333"/>
                <a:gd name="T12" fmla="*/ 321 w 333"/>
                <a:gd name="T13" fmla="*/ 102 h 333"/>
                <a:gd name="T14" fmla="*/ 331 w 333"/>
                <a:gd name="T15" fmla="*/ 133 h 333"/>
                <a:gd name="T16" fmla="*/ 333 w 333"/>
                <a:gd name="T17" fmla="*/ 167 h 333"/>
                <a:gd name="T18" fmla="*/ 331 w 333"/>
                <a:gd name="T19" fmla="*/ 201 h 333"/>
                <a:gd name="T20" fmla="*/ 321 w 333"/>
                <a:gd name="T21" fmla="*/ 232 h 333"/>
                <a:gd name="T22" fmla="*/ 305 w 333"/>
                <a:gd name="T23" fmla="*/ 260 h 333"/>
                <a:gd name="T24" fmla="*/ 284 w 333"/>
                <a:gd name="T25" fmla="*/ 285 h 333"/>
                <a:gd name="T26" fmla="*/ 260 w 333"/>
                <a:gd name="T27" fmla="*/ 305 h 333"/>
                <a:gd name="T28" fmla="*/ 231 w 333"/>
                <a:gd name="T29" fmla="*/ 321 h 333"/>
                <a:gd name="T30" fmla="*/ 200 w 333"/>
                <a:gd name="T31" fmla="*/ 331 h 333"/>
                <a:gd name="T32" fmla="*/ 166 w 333"/>
                <a:gd name="T33" fmla="*/ 333 h 333"/>
                <a:gd name="T34" fmla="*/ 132 w 333"/>
                <a:gd name="T35" fmla="*/ 331 h 333"/>
                <a:gd name="T36" fmla="*/ 101 w 333"/>
                <a:gd name="T37" fmla="*/ 321 h 333"/>
                <a:gd name="T38" fmla="*/ 73 w 333"/>
                <a:gd name="T39" fmla="*/ 305 h 333"/>
                <a:gd name="T40" fmla="*/ 48 w 333"/>
                <a:gd name="T41" fmla="*/ 285 h 333"/>
                <a:gd name="T42" fmla="*/ 28 w 333"/>
                <a:gd name="T43" fmla="*/ 260 h 333"/>
                <a:gd name="T44" fmla="*/ 12 w 333"/>
                <a:gd name="T45" fmla="*/ 232 h 333"/>
                <a:gd name="T46" fmla="*/ 2 w 333"/>
                <a:gd name="T47" fmla="*/ 201 h 333"/>
                <a:gd name="T48" fmla="*/ 0 w 333"/>
                <a:gd name="T49" fmla="*/ 167 h 333"/>
                <a:gd name="T50" fmla="*/ 2 w 333"/>
                <a:gd name="T51" fmla="*/ 133 h 333"/>
                <a:gd name="T52" fmla="*/ 12 w 333"/>
                <a:gd name="T53" fmla="*/ 102 h 333"/>
                <a:gd name="T54" fmla="*/ 28 w 333"/>
                <a:gd name="T55" fmla="*/ 73 h 333"/>
                <a:gd name="T56" fmla="*/ 48 w 333"/>
                <a:gd name="T57" fmla="*/ 49 h 333"/>
                <a:gd name="T58" fmla="*/ 73 w 333"/>
                <a:gd name="T59" fmla="*/ 28 h 333"/>
                <a:gd name="T60" fmla="*/ 101 w 333"/>
                <a:gd name="T61" fmla="*/ 13 h 333"/>
                <a:gd name="T62" fmla="*/ 132 w 333"/>
                <a:gd name="T63" fmla="*/ 4 h 333"/>
                <a:gd name="T64" fmla="*/ 166 w 333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33">
                  <a:moveTo>
                    <a:pt x="166" y="0"/>
                  </a:moveTo>
                  <a:lnTo>
                    <a:pt x="200" y="4"/>
                  </a:lnTo>
                  <a:lnTo>
                    <a:pt x="231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3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1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2" y="331"/>
                  </a:lnTo>
                  <a:lnTo>
                    <a:pt x="101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2" y="232"/>
                  </a:lnTo>
                  <a:lnTo>
                    <a:pt x="2" y="201"/>
                  </a:lnTo>
                  <a:lnTo>
                    <a:pt x="0" y="167"/>
                  </a:lnTo>
                  <a:lnTo>
                    <a:pt x="2" y="133"/>
                  </a:lnTo>
                  <a:lnTo>
                    <a:pt x="12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1" y="13"/>
                  </a:lnTo>
                  <a:lnTo>
                    <a:pt x="132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AAC3CA"/>
            </a:solidFill>
            <a:ln w="0">
              <a:solidFill>
                <a:srgbClr val="AAC3C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247" name="직사각형 10246"/>
          <p:cNvSpPr/>
          <p:nvPr/>
        </p:nvSpPr>
        <p:spPr>
          <a:xfrm>
            <a:off x="2993988" y="3861048"/>
            <a:ext cx="315602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993988" y="3861048"/>
            <a:ext cx="3156024" cy="633561"/>
          </a:xfrm>
          <a:prstGeom prst="rect">
            <a:avLst/>
          </a:prstGeom>
          <a:solidFill>
            <a:srgbClr val="2F3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9" name="모서리가 둥근 직사각형 10248"/>
          <p:cNvSpPr/>
          <p:nvPr/>
        </p:nvSpPr>
        <p:spPr>
          <a:xfrm>
            <a:off x="3190410" y="4610039"/>
            <a:ext cx="2772308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85846" y="5130144"/>
            <a:ext cx="2772308" cy="36004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190410" y="5651916"/>
            <a:ext cx="2772308" cy="360040"/>
          </a:xfrm>
          <a:prstGeom prst="roundRect">
            <a:avLst/>
          </a:prstGeom>
          <a:solidFill>
            <a:srgbClr val="FFD7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50" name="TextBox 10249"/>
          <p:cNvSpPr txBox="1"/>
          <p:nvPr/>
        </p:nvSpPr>
        <p:spPr>
          <a:xfrm>
            <a:off x="4075711" y="39931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WELCOME</a:t>
            </a:r>
            <a:endParaRPr lang="ko-KR" altLang="en-US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258" name="Freeform 31"/>
          <p:cNvSpPr>
            <a:spLocks noChangeAspect="1" noEditPoints="1"/>
          </p:cNvSpPr>
          <p:nvPr/>
        </p:nvSpPr>
        <p:spPr bwMode="auto">
          <a:xfrm>
            <a:off x="4015587" y="5750936"/>
            <a:ext cx="132646" cy="162000"/>
          </a:xfrm>
          <a:custGeom>
            <a:avLst/>
            <a:gdLst>
              <a:gd name="T0" fmla="*/ 1369 w 3004"/>
              <a:gd name="T1" fmla="*/ 513 h 3672"/>
              <a:gd name="T2" fmla="*/ 1187 w 3004"/>
              <a:gd name="T3" fmla="*/ 577 h 3672"/>
              <a:gd name="T4" fmla="*/ 1029 w 3004"/>
              <a:gd name="T5" fmla="*/ 697 h 3672"/>
              <a:gd name="T6" fmla="*/ 910 w 3004"/>
              <a:gd name="T7" fmla="*/ 854 h 3672"/>
              <a:gd name="T8" fmla="*/ 846 w 3004"/>
              <a:gd name="T9" fmla="*/ 1035 h 3672"/>
              <a:gd name="T10" fmla="*/ 834 w 3004"/>
              <a:gd name="T11" fmla="*/ 1668 h 3672"/>
              <a:gd name="T12" fmla="*/ 2166 w 3004"/>
              <a:gd name="T13" fmla="*/ 1100 h 3672"/>
              <a:gd name="T14" fmla="*/ 2120 w 3004"/>
              <a:gd name="T15" fmla="*/ 912 h 3672"/>
              <a:gd name="T16" fmla="*/ 2020 w 3004"/>
              <a:gd name="T17" fmla="*/ 746 h 3672"/>
              <a:gd name="T18" fmla="*/ 1871 w 3004"/>
              <a:gd name="T19" fmla="*/ 611 h 3672"/>
              <a:gd name="T20" fmla="*/ 1698 w 3004"/>
              <a:gd name="T21" fmla="*/ 529 h 3672"/>
              <a:gd name="T22" fmla="*/ 1502 w 3004"/>
              <a:gd name="T23" fmla="*/ 501 h 3672"/>
              <a:gd name="T24" fmla="*/ 1672 w 3004"/>
              <a:gd name="T25" fmla="*/ 11 h 3672"/>
              <a:gd name="T26" fmla="*/ 1910 w 3004"/>
              <a:gd name="T27" fmla="*/ 71 h 3672"/>
              <a:gd name="T28" fmla="*/ 2128 w 3004"/>
              <a:gd name="T29" fmla="*/ 183 h 3672"/>
              <a:gd name="T30" fmla="*/ 2326 w 3004"/>
              <a:gd name="T31" fmla="*/ 344 h 3672"/>
              <a:gd name="T32" fmla="*/ 2487 w 3004"/>
              <a:gd name="T33" fmla="*/ 542 h 3672"/>
              <a:gd name="T34" fmla="*/ 2599 w 3004"/>
              <a:gd name="T35" fmla="*/ 760 h 3672"/>
              <a:gd name="T36" fmla="*/ 2659 w 3004"/>
              <a:gd name="T37" fmla="*/ 998 h 3672"/>
              <a:gd name="T38" fmla="*/ 2670 w 3004"/>
              <a:gd name="T39" fmla="*/ 1668 h 3672"/>
              <a:gd name="T40" fmla="*/ 2831 w 3004"/>
              <a:gd name="T41" fmla="*/ 1681 h 3672"/>
              <a:gd name="T42" fmla="*/ 2931 w 3004"/>
              <a:gd name="T43" fmla="*/ 1742 h 3672"/>
              <a:gd name="T44" fmla="*/ 2993 w 3004"/>
              <a:gd name="T45" fmla="*/ 1841 h 3672"/>
              <a:gd name="T46" fmla="*/ 3004 w 3004"/>
              <a:gd name="T47" fmla="*/ 3420 h 3672"/>
              <a:gd name="T48" fmla="*/ 2978 w 3004"/>
              <a:gd name="T49" fmla="*/ 3535 h 3672"/>
              <a:gd name="T50" fmla="*/ 2900 w 3004"/>
              <a:gd name="T51" fmla="*/ 3624 h 3672"/>
              <a:gd name="T52" fmla="*/ 2794 w 3004"/>
              <a:gd name="T53" fmla="*/ 3668 h 3672"/>
              <a:gd name="T54" fmla="*/ 210 w 3004"/>
              <a:gd name="T55" fmla="*/ 3668 h 3672"/>
              <a:gd name="T56" fmla="*/ 103 w 3004"/>
              <a:gd name="T57" fmla="*/ 3624 h 3672"/>
              <a:gd name="T58" fmla="*/ 26 w 3004"/>
              <a:gd name="T59" fmla="*/ 3535 h 3672"/>
              <a:gd name="T60" fmla="*/ 0 w 3004"/>
              <a:gd name="T61" fmla="*/ 3420 h 3672"/>
              <a:gd name="T62" fmla="*/ 11 w 3004"/>
              <a:gd name="T63" fmla="*/ 1841 h 3672"/>
              <a:gd name="T64" fmla="*/ 72 w 3004"/>
              <a:gd name="T65" fmla="*/ 1742 h 3672"/>
              <a:gd name="T66" fmla="*/ 171 w 3004"/>
              <a:gd name="T67" fmla="*/ 1681 h 3672"/>
              <a:gd name="T68" fmla="*/ 334 w 3004"/>
              <a:gd name="T69" fmla="*/ 1668 h 3672"/>
              <a:gd name="T70" fmla="*/ 345 w 3004"/>
              <a:gd name="T71" fmla="*/ 998 h 3672"/>
              <a:gd name="T72" fmla="*/ 405 w 3004"/>
              <a:gd name="T73" fmla="*/ 760 h 3672"/>
              <a:gd name="T74" fmla="*/ 515 w 3004"/>
              <a:gd name="T75" fmla="*/ 542 h 3672"/>
              <a:gd name="T76" fmla="*/ 678 w 3004"/>
              <a:gd name="T77" fmla="*/ 344 h 3672"/>
              <a:gd name="T78" fmla="*/ 875 w 3004"/>
              <a:gd name="T79" fmla="*/ 183 h 3672"/>
              <a:gd name="T80" fmla="*/ 1094 w 3004"/>
              <a:gd name="T81" fmla="*/ 71 h 3672"/>
              <a:gd name="T82" fmla="*/ 1332 w 3004"/>
              <a:gd name="T83" fmla="*/ 11 h 3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04" h="3672">
                <a:moveTo>
                  <a:pt x="1502" y="501"/>
                </a:moveTo>
                <a:lnTo>
                  <a:pt x="1434" y="504"/>
                </a:lnTo>
                <a:lnTo>
                  <a:pt x="1369" y="513"/>
                </a:lnTo>
                <a:lnTo>
                  <a:pt x="1306" y="529"/>
                </a:lnTo>
                <a:lnTo>
                  <a:pt x="1246" y="550"/>
                </a:lnTo>
                <a:lnTo>
                  <a:pt x="1187" y="577"/>
                </a:lnTo>
                <a:lnTo>
                  <a:pt x="1132" y="611"/>
                </a:lnTo>
                <a:lnTo>
                  <a:pt x="1080" y="650"/>
                </a:lnTo>
                <a:lnTo>
                  <a:pt x="1029" y="697"/>
                </a:lnTo>
                <a:lnTo>
                  <a:pt x="984" y="746"/>
                </a:lnTo>
                <a:lnTo>
                  <a:pt x="944" y="799"/>
                </a:lnTo>
                <a:lnTo>
                  <a:pt x="910" y="854"/>
                </a:lnTo>
                <a:lnTo>
                  <a:pt x="883" y="912"/>
                </a:lnTo>
                <a:lnTo>
                  <a:pt x="861" y="972"/>
                </a:lnTo>
                <a:lnTo>
                  <a:pt x="846" y="1035"/>
                </a:lnTo>
                <a:lnTo>
                  <a:pt x="837" y="1100"/>
                </a:lnTo>
                <a:lnTo>
                  <a:pt x="834" y="1168"/>
                </a:lnTo>
                <a:lnTo>
                  <a:pt x="834" y="1668"/>
                </a:lnTo>
                <a:lnTo>
                  <a:pt x="2169" y="1668"/>
                </a:lnTo>
                <a:lnTo>
                  <a:pt x="2169" y="1168"/>
                </a:lnTo>
                <a:lnTo>
                  <a:pt x="2166" y="1100"/>
                </a:lnTo>
                <a:lnTo>
                  <a:pt x="2157" y="1035"/>
                </a:lnTo>
                <a:lnTo>
                  <a:pt x="2141" y="972"/>
                </a:lnTo>
                <a:lnTo>
                  <a:pt x="2120" y="912"/>
                </a:lnTo>
                <a:lnTo>
                  <a:pt x="2093" y="854"/>
                </a:lnTo>
                <a:lnTo>
                  <a:pt x="2059" y="799"/>
                </a:lnTo>
                <a:lnTo>
                  <a:pt x="2020" y="746"/>
                </a:lnTo>
                <a:lnTo>
                  <a:pt x="1973" y="697"/>
                </a:lnTo>
                <a:lnTo>
                  <a:pt x="1924" y="650"/>
                </a:lnTo>
                <a:lnTo>
                  <a:pt x="1871" y="611"/>
                </a:lnTo>
                <a:lnTo>
                  <a:pt x="1815" y="577"/>
                </a:lnTo>
                <a:lnTo>
                  <a:pt x="1758" y="550"/>
                </a:lnTo>
                <a:lnTo>
                  <a:pt x="1698" y="529"/>
                </a:lnTo>
                <a:lnTo>
                  <a:pt x="1635" y="513"/>
                </a:lnTo>
                <a:lnTo>
                  <a:pt x="1570" y="504"/>
                </a:lnTo>
                <a:lnTo>
                  <a:pt x="1502" y="501"/>
                </a:lnTo>
                <a:close/>
                <a:moveTo>
                  <a:pt x="1502" y="0"/>
                </a:moveTo>
                <a:lnTo>
                  <a:pt x="1588" y="3"/>
                </a:lnTo>
                <a:lnTo>
                  <a:pt x="1672" y="11"/>
                </a:lnTo>
                <a:lnTo>
                  <a:pt x="1753" y="26"/>
                </a:lnTo>
                <a:lnTo>
                  <a:pt x="1832" y="45"/>
                </a:lnTo>
                <a:lnTo>
                  <a:pt x="1910" y="71"/>
                </a:lnTo>
                <a:lnTo>
                  <a:pt x="1985" y="103"/>
                </a:lnTo>
                <a:lnTo>
                  <a:pt x="2058" y="140"/>
                </a:lnTo>
                <a:lnTo>
                  <a:pt x="2128" y="183"/>
                </a:lnTo>
                <a:lnTo>
                  <a:pt x="2197" y="230"/>
                </a:lnTo>
                <a:lnTo>
                  <a:pt x="2262" y="284"/>
                </a:lnTo>
                <a:lnTo>
                  <a:pt x="2326" y="344"/>
                </a:lnTo>
                <a:lnTo>
                  <a:pt x="2386" y="408"/>
                </a:lnTo>
                <a:lnTo>
                  <a:pt x="2440" y="473"/>
                </a:lnTo>
                <a:lnTo>
                  <a:pt x="2487" y="542"/>
                </a:lnTo>
                <a:lnTo>
                  <a:pt x="2530" y="612"/>
                </a:lnTo>
                <a:lnTo>
                  <a:pt x="2568" y="685"/>
                </a:lnTo>
                <a:lnTo>
                  <a:pt x="2599" y="760"/>
                </a:lnTo>
                <a:lnTo>
                  <a:pt x="2625" y="838"/>
                </a:lnTo>
                <a:lnTo>
                  <a:pt x="2644" y="916"/>
                </a:lnTo>
                <a:lnTo>
                  <a:pt x="2659" y="998"/>
                </a:lnTo>
                <a:lnTo>
                  <a:pt x="2667" y="1082"/>
                </a:lnTo>
                <a:lnTo>
                  <a:pt x="2670" y="1168"/>
                </a:lnTo>
                <a:lnTo>
                  <a:pt x="2670" y="1668"/>
                </a:lnTo>
                <a:lnTo>
                  <a:pt x="2754" y="1668"/>
                </a:lnTo>
                <a:lnTo>
                  <a:pt x="2794" y="1672"/>
                </a:lnTo>
                <a:lnTo>
                  <a:pt x="2831" y="1681"/>
                </a:lnTo>
                <a:lnTo>
                  <a:pt x="2867" y="1695"/>
                </a:lnTo>
                <a:lnTo>
                  <a:pt x="2900" y="1716"/>
                </a:lnTo>
                <a:lnTo>
                  <a:pt x="2931" y="1742"/>
                </a:lnTo>
                <a:lnTo>
                  <a:pt x="2957" y="1772"/>
                </a:lnTo>
                <a:lnTo>
                  <a:pt x="2978" y="1805"/>
                </a:lnTo>
                <a:lnTo>
                  <a:pt x="2993" y="1841"/>
                </a:lnTo>
                <a:lnTo>
                  <a:pt x="3001" y="1878"/>
                </a:lnTo>
                <a:lnTo>
                  <a:pt x="3004" y="1919"/>
                </a:lnTo>
                <a:lnTo>
                  <a:pt x="3004" y="3420"/>
                </a:lnTo>
                <a:lnTo>
                  <a:pt x="3001" y="3461"/>
                </a:lnTo>
                <a:lnTo>
                  <a:pt x="2993" y="3499"/>
                </a:lnTo>
                <a:lnTo>
                  <a:pt x="2978" y="3535"/>
                </a:lnTo>
                <a:lnTo>
                  <a:pt x="2958" y="3568"/>
                </a:lnTo>
                <a:lnTo>
                  <a:pt x="2931" y="3598"/>
                </a:lnTo>
                <a:lnTo>
                  <a:pt x="2900" y="3624"/>
                </a:lnTo>
                <a:lnTo>
                  <a:pt x="2867" y="3644"/>
                </a:lnTo>
                <a:lnTo>
                  <a:pt x="2831" y="3659"/>
                </a:lnTo>
                <a:lnTo>
                  <a:pt x="2794" y="3668"/>
                </a:lnTo>
                <a:lnTo>
                  <a:pt x="2754" y="3672"/>
                </a:lnTo>
                <a:lnTo>
                  <a:pt x="250" y="3672"/>
                </a:lnTo>
                <a:lnTo>
                  <a:pt x="210" y="3668"/>
                </a:lnTo>
                <a:lnTo>
                  <a:pt x="171" y="3659"/>
                </a:lnTo>
                <a:lnTo>
                  <a:pt x="136" y="3644"/>
                </a:lnTo>
                <a:lnTo>
                  <a:pt x="103" y="3624"/>
                </a:lnTo>
                <a:lnTo>
                  <a:pt x="72" y="3598"/>
                </a:lnTo>
                <a:lnTo>
                  <a:pt x="46" y="3568"/>
                </a:lnTo>
                <a:lnTo>
                  <a:pt x="26" y="3535"/>
                </a:lnTo>
                <a:lnTo>
                  <a:pt x="11" y="3499"/>
                </a:lnTo>
                <a:lnTo>
                  <a:pt x="2" y="3461"/>
                </a:lnTo>
                <a:lnTo>
                  <a:pt x="0" y="3420"/>
                </a:lnTo>
                <a:lnTo>
                  <a:pt x="0" y="1919"/>
                </a:lnTo>
                <a:lnTo>
                  <a:pt x="2" y="1878"/>
                </a:lnTo>
                <a:lnTo>
                  <a:pt x="11" y="1841"/>
                </a:lnTo>
                <a:lnTo>
                  <a:pt x="26" y="1805"/>
                </a:lnTo>
                <a:lnTo>
                  <a:pt x="46" y="1772"/>
                </a:lnTo>
                <a:lnTo>
                  <a:pt x="72" y="1742"/>
                </a:lnTo>
                <a:lnTo>
                  <a:pt x="103" y="1716"/>
                </a:lnTo>
                <a:lnTo>
                  <a:pt x="136" y="1695"/>
                </a:lnTo>
                <a:lnTo>
                  <a:pt x="171" y="1681"/>
                </a:lnTo>
                <a:lnTo>
                  <a:pt x="210" y="1672"/>
                </a:lnTo>
                <a:lnTo>
                  <a:pt x="250" y="1668"/>
                </a:lnTo>
                <a:lnTo>
                  <a:pt x="334" y="1668"/>
                </a:lnTo>
                <a:lnTo>
                  <a:pt x="334" y="1168"/>
                </a:lnTo>
                <a:lnTo>
                  <a:pt x="336" y="1082"/>
                </a:lnTo>
                <a:lnTo>
                  <a:pt x="345" y="998"/>
                </a:lnTo>
                <a:lnTo>
                  <a:pt x="359" y="916"/>
                </a:lnTo>
                <a:lnTo>
                  <a:pt x="379" y="838"/>
                </a:lnTo>
                <a:lnTo>
                  <a:pt x="405" y="760"/>
                </a:lnTo>
                <a:lnTo>
                  <a:pt x="435" y="685"/>
                </a:lnTo>
                <a:lnTo>
                  <a:pt x="472" y="612"/>
                </a:lnTo>
                <a:lnTo>
                  <a:pt x="515" y="542"/>
                </a:lnTo>
                <a:lnTo>
                  <a:pt x="564" y="473"/>
                </a:lnTo>
                <a:lnTo>
                  <a:pt x="618" y="408"/>
                </a:lnTo>
                <a:lnTo>
                  <a:pt x="678" y="344"/>
                </a:lnTo>
                <a:lnTo>
                  <a:pt x="741" y="284"/>
                </a:lnTo>
                <a:lnTo>
                  <a:pt x="807" y="230"/>
                </a:lnTo>
                <a:lnTo>
                  <a:pt x="875" y="183"/>
                </a:lnTo>
                <a:lnTo>
                  <a:pt x="946" y="140"/>
                </a:lnTo>
                <a:lnTo>
                  <a:pt x="1018" y="103"/>
                </a:lnTo>
                <a:lnTo>
                  <a:pt x="1094" y="71"/>
                </a:lnTo>
                <a:lnTo>
                  <a:pt x="1170" y="45"/>
                </a:lnTo>
                <a:lnTo>
                  <a:pt x="1251" y="26"/>
                </a:lnTo>
                <a:lnTo>
                  <a:pt x="1332" y="11"/>
                </a:lnTo>
                <a:lnTo>
                  <a:pt x="1415" y="3"/>
                </a:lnTo>
                <a:lnTo>
                  <a:pt x="1502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5371" y="56780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SING IN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63688" y="46802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WWW.DANCEPLE.COM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03848" y="4636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C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3848" y="4636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CR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3848" y="4636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CRU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03848" y="46361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CRUW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03848" y="463617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F3441"/>
                </a:solidFill>
                <a:latin typeface="D2Coding" pitchFamily="49" charset="-127"/>
                <a:ea typeface="D2Coding" pitchFamily="49" charset="-127"/>
              </a:rPr>
              <a:t>CRUWD</a:t>
            </a:r>
            <a:endParaRPr lang="ko-KR" altLang="en-US" sz="1400" dirty="0">
              <a:solidFill>
                <a:srgbClr val="2F344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10263" name="직선 연결선 10262"/>
          <p:cNvCxnSpPr/>
          <p:nvPr/>
        </p:nvCxnSpPr>
        <p:spPr>
          <a:xfrm>
            <a:off x="3806974" y="4653136"/>
            <a:ext cx="0" cy="270000"/>
          </a:xfrm>
          <a:prstGeom prst="line">
            <a:avLst/>
          </a:prstGeom>
          <a:ln w="12700">
            <a:solidFill>
              <a:srgbClr val="2F3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52"/>
          <p:cNvSpPr>
            <a:spLocks/>
          </p:cNvSpPr>
          <p:nvPr/>
        </p:nvSpPr>
        <p:spPr bwMode="auto">
          <a:xfrm>
            <a:off x="3311880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88" name="Freeform 52"/>
          <p:cNvSpPr>
            <a:spLocks/>
          </p:cNvSpPr>
          <p:nvPr/>
        </p:nvSpPr>
        <p:spPr bwMode="auto">
          <a:xfrm>
            <a:off x="3566524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89" name="Freeform 52"/>
          <p:cNvSpPr>
            <a:spLocks/>
          </p:cNvSpPr>
          <p:nvPr/>
        </p:nvSpPr>
        <p:spPr bwMode="auto">
          <a:xfrm>
            <a:off x="3821168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90" name="Freeform 52"/>
          <p:cNvSpPr>
            <a:spLocks/>
          </p:cNvSpPr>
          <p:nvPr/>
        </p:nvSpPr>
        <p:spPr bwMode="auto">
          <a:xfrm>
            <a:off x="4075812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91" name="Freeform 52"/>
          <p:cNvSpPr>
            <a:spLocks/>
          </p:cNvSpPr>
          <p:nvPr/>
        </p:nvSpPr>
        <p:spPr bwMode="auto">
          <a:xfrm>
            <a:off x="4330456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sp>
        <p:nvSpPr>
          <p:cNvPr id="92" name="Freeform 52"/>
          <p:cNvSpPr>
            <a:spLocks/>
          </p:cNvSpPr>
          <p:nvPr/>
        </p:nvSpPr>
        <p:spPr bwMode="auto">
          <a:xfrm>
            <a:off x="4585100" y="5226818"/>
            <a:ext cx="180000" cy="180000"/>
          </a:xfrm>
          <a:custGeom>
            <a:avLst/>
            <a:gdLst>
              <a:gd name="T0" fmla="*/ 166 w 333"/>
              <a:gd name="T1" fmla="*/ 0 h 333"/>
              <a:gd name="T2" fmla="*/ 200 w 333"/>
              <a:gd name="T3" fmla="*/ 4 h 333"/>
              <a:gd name="T4" fmla="*/ 231 w 333"/>
              <a:gd name="T5" fmla="*/ 13 h 333"/>
              <a:gd name="T6" fmla="*/ 260 w 333"/>
              <a:gd name="T7" fmla="*/ 28 h 333"/>
              <a:gd name="T8" fmla="*/ 284 w 333"/>
              <a:gd name="T9" fmla="*/ 49 h 333"/>
              <a:gd name="T10" fmla="*/ 305 w 333"/>
              <a:gd name="T11" fmla="*/ 73 h 333"/>
              <a:gd name="T12" fmla="*/ 321 w 333"/>
              <a:gd name="T13" fmla="*/ 102 h 333"/>
              <a:gd name="T14" fmla="*/ 331 w 333"/>
              <a:gd name="T15" fmla="*/ 133 h 333"/>
              <a:gd name="T16" fmla="*/ 333 w 333"/>
              <a:gd name="T17" fmla="*/ 167 h 333"/>
              <a:gd name="T18" fmla="*/ 331 w 333"/>
              <a:gd name="T19" fmla="*/ 201 h 333"/>
              <a:gd name="T20" fmla="*/ 321 w 333"/>
              <a:gd name="T21" fmla="*/ 232 h 333"/>
              <a:gd name="T22" fmla="*/ 305 w 333"/>
              <a:gd name="T23" fmla="*/ 260 h 333"/>
              <a:gd name="T24" fmla="*/ 284 w 333"/>
              <a:gd name="T25" fmla="*/ 285 h 333"/>
              <a:gd name="T26" fmla="*/ 260 w 333"/>
              <a:gd name="T27" fmla="*/ 305 h 333"/>
              <a:gd name="T28" fmla="*/ 231 w 333"/>
              <a:gd name="T29" fmla="*/ 321 h 333"/>
              <a:gd name="T30" fmla="*/ 200 w 333"/>
              <a:gd name="T31" fmla="*/ 331 h 333"/>
              <a:gd name="T32" fmla="*/ 166 w 333"/>
              <a:gd name="T33" fmla="*/ 333 h 333"/>
              <a:gd name="T34" fmla="*/ 132 w 333"/>
              <a:gd name="T35" fmla="*/ 331 h 333"/>
              <a:gd name="T36" fmla="*/ 101 w 333"/>
              <a:gd name="T37" fmla="*/ 321 h 333"/>
              <a:gd name="T38" fmla="*/ 73 w 333"/>
              <a:gd name="T39" fmla="*/ 305 h 333"/>
              <a:gd name="T40" fmla="*/ 48 w 333"/>
              <a:gd name="T41" fmla="*/ 285 h 333"/>
              <a:gd name="T42" fmla="*/ 28 w 333"/>
              <a:gd name="T43" fmla="*/ 260 h 333"/>
              <a:gd name="T44" fmla="*/ 12 w 333"/>
              <a:gd name="T45" fmla="*/ 232 h 333"/>
              <a:gd name="T46" fmla="*/ 2 w 333"/>
              <a:gd name="T47" fmla="*/ 201 h 333"/>
              <a:gd name="T48" fmla="*/ 0 w 333"/>
              <a:gd name="T49" fmla="*/ 167 h 333"/>
              <a:gd name="T50" fmla="*/ 2 w 333"/>
              <a:gd name="T51" fmla="*/ 133 h 333"/>
              <a:gd name="T52" fmla="*/ 12 w 333"/>
              <a:gd name="T53" fmla="*/ 102 h 333"/>
              <a:gd name="T54" fmla="*/ 28 w 333"/>
              <a:gd name="T55" fmla="*/ 73 h 333"/>
              <a:gd name="T56" fmla="*/ 48 w 333"/>
              <a:gd name="T57" fmla="*/ 49 h 333"/>
              <a:gd name="T58" fmla="*/ 73 w 333"/>
              <a:gd name="T59" fmla="*/ 28 h 333"/>
              <a:gd name="T60" fmla="*/ 101 w 333"/>
              <a:gd name="T61" fmla="*/ 13 h 333"/>
              <a:gd name="T62" fmla="*/ 132 w 333"/>
              <a:gd name="T63" fmla="*/ 4 h 333"/>
              <a:gd name="T64" fmla="*/ 166 w 333"/>
              <a:gd name="T65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3" h="333">
                <a:moveTo>
                  <a:pt x="166" y="0"/>
                </a:moveTo>
                <a:lnTo>
                  <a:pt x="200" y="4"/>
                </a:lnTo>
                <a:lnTo>
                  <a:pt x="231" y="13"/>
                </a:lnTo>
                <a:lnTo>
                  <a:pt x="260" y="28"/>
                </a:lnTo>
                <a:lnTo>
                  <a:pt x="284" y="49"/>
                </a:lnTo>
                <a:lnTo>
                  <a:pt x="305" y="73"/>
                </a:lnTo>
                <a:lnTo>
                  <a:pt x="321" y="102"/>
                </a:lnTo>
                <a:lnTo>
                  <a:pt x="331" y="133"/>
                </a:lnTo>
                <a:lnTo>
                  <a:pt x="333" y="167"/>
                </a:lnTo>
                <a:lnTo>
                  <a:pt x="331" y="201"/>
                </a:lnTo>
                <a:lnTo>
                  <a:pt x="321" y="232"/>
                </a:lnTo>
                <a:lnTo>
                  <a:pt x="305" y="260"/>
                </a:lnTo>
                <a:lnTo>
                  <a:pt x="284" y="285"/>
                </a:lnTo>
                <a:lnTo>
                  <a:pt x="260" y="305"/>
                </a:lnTo>
                <a:lnTo>
                  <a:pt x="231" y="321"/>
                </a:lnTo>
                <a:lnTo>
                  <a:pt x="200" y="331"/>
                </a:lnTo>
                <a:lnTo>
                  <a:pt x="166" y="333"/>
                </a:lnTo>
                <a:lnTo>
                  <a:pt x="132" y="331"/>
                </a:lnTo>
                <a:lnTo>
                  <a:pt x="101" y="321"/>
                </a:lnTo>
                <a:lnTo>
                  <a:pt x="73" y="305"/>
                </a:lnTo>
                <a:lnTo>
                  <a:pt x="48" y="285"/>
                </a:lnTo>
                <a:lnTo>
                  <a:pt x="28" y="260"/>
                </a:lnTo>
                <a:lnTo>
                  <a:pt x="12" y="232"/>
                </a:lnTo>
                <a:lnTo>
                  <a:pt x="2" y="201"/>
                </a:lnTo>
                <a:lnTo>
                  <a:pt x="0" y="167"/>
                </a:lnTo>
                <a:lnTo>
                  <a:pt x="2" y="133"/>
                </a:lnTo>
                <a:lnTo>
                  <a:pt x="12" y="102"/>
                </a:lnTo>
                <a:lnTo>
                  <a:pt x="28" y="73"/>
                </a:lnTo>
                <a:lnTo>
                  <a:pt x="48" y="49"/>
                </a:lnTo>
                <a:lnTo>
                  <a:pt x="73" y="28"/>
                </a:lnTo>
                <a:lnTo>
                  <a:pt x="101" y="13"/>
                </a:lnTo>
                <a:lnTo>
                  <a:pt x="132" y="4"/>
                </a:lnTo>
                <a:lnTo>
                  <a:pt x="166" y="0"/>
                </a:lnTo>
                <a:close/>
              </a:path>
            </a:pathLst>
          </a:custGeom>
          <a:solidFill>
            <a:srgbClr val="2F344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2F344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4860032" y="5181818"/>
            <a:ext cx="0" cy="270000"/>
          </a:xfrm>
          <a:prstGeom prst="line">
            <a:avLst/>
          </a:prstGeom>
          <a:ln w="12700">
            <a:solidFill>
              <a:srgbClr val="2F3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3152021" y="663678"/>
            <a:ext cx="2845087" cy="2329204"/>
            <a:chOff x="3497009" y="663678"/>
            <a:chExt cx="2845087" cy="2329204"/>
          </a:xfrm>
        </p:grpSpPr>
        <p:grpSp>
          <p:nvGrpSpPr>
            <p:cNvPr id="103" name="그룹 102"/>
            <p:cNvGrpSpPr/>
            <p:nvPr/>
          </p:nvGrpSpPr>
          <p:grpSpPr>
            <a:xfrm>
              <a:off x="3497009" y="663678"/>
              <a:ext cx="2845087" cy="2329204"/>
              <a:chOff x="5375925" y="3652639"/>
              <a:chExt cx="2845087" cy="2329204"/>
            </a:xfrm>
          </p:grpSpPr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5375925" y="3937143"/>
                <a:ext cx="2845087" cy="2044700"/>
              </a:xfrm>
              <a:prstGeom prst="roundRect">
                <a:avLst>
                  <a:gd name="adj" fmla="val 2692"/>
                </a:avLst>
              </a:pr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7457739" y="5589240"/>
                <a:ext cx="633485" cy="26084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2F3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424A5D"/>
                    </a:solidFill>
                  </a:rPr>
                  <a:t>확인</a:t>
                </a:r>
                <a:endParaRPr lang="ko-KR" altLang="en-US" sz="1100" dirty="0">
                  <a:solidFill>
                    <a:srgbClr val="424A5D"/>
                  </a:solidFill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5375925" y="3652639"/>
                <a:ext cx="2845087" cy="397011"/>
                <a:chOff x="5375925" y="3652639"/>
                <a:chExt cx="2845087" cy="397011"/>
              </a:xfrm>
            </p:grpSpPr>
            <p:sp>
              <p:nvSpPr>
                <p:cNvPr id="109" name="Rectangle 50"/>
                <p:cNvSpPr>
                  <a:spLocks noChangeArrowheads="1"/>
                </p:cNvSpPr>
                <p:nvPr/>
              </p:nvSpPr>
              <p:spPr bwMode="auto">
                <a:xfrm>
                  <a:off x="5375925" y="3697225"/>
                  <a:ext cx="2845087" cy="352425"/>
                </a:xfrm>
                <a:prstGeom prst="rect">
                  <a:avLst/>
                </a:prstGeom>
                <a:solidFill>
                  <a:srgbClr val="2F3441"/>
                </a:solidFill>
                <a:ln w="0">
                  <a:solidFill>
                    <a:srgbClr val="2F344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0" name="Rectangle 50"/>
                <p:cNvSpPr>
                  <a:spLocks noChangeArrowheads="1"/>
                </p:cNvSpPr>
                <p:nvPr/>
              </p:nvSpPr>
              <p:spPr bwMode="auto">
                <a:xfrm>
                  <a:off x="5375925" y="3652639"/>
                  <a:ext cx="2845087" cy="352425"/>
                </a:xfrm>
                <a:prstGeom prst="roundRect">
                  <a:avLst/>
                </a:prstGeom>
                <a:solidFill>
                  <a:srgbClr val="2F344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08" name="Freeform 50"/>
              <p:cNvSpPr>
                <a:spLocks/>
              </p:cNvSpPr>
              <p:nvPr/>
            </p:nvSpPr>
            <p:spPr bwMode="auto">
              <a:xfrm>
                <a:off x="7938858" y="3761144"/>
                <a:ext cx="180540" cy="180000"/>
              </a:xfrm>
              <a:custGeom>
                <a:avLst/>
                <a:gdLst>
                  <a:gd name="T0" fmla="*/ 166 w 334"/>
                  <a:gd name="T1" fmla="*/ 0 h 333"/>
                  <a:gd name="T2" fmla="*/ 200 w 334"/>
                  <a:gd name="T3" fmla="*/ 4 h 333"/>
                  <a:gd name="T4" fmla="*/ 232 w 334"/>
                  <a:gd name="T5" fmla="*/ 13 h 333"/>
                  <a:gd name="T6" fmla="*/ 260 w 334"/>
                  <a:gd name="T7" fmla="*/ 28 h 333"/>
                  <a:gd name="T8" fmla="*/ 286 w 334"/>
                  <a:gd name="T9" fmla="*/ 49 h 333"/>
                  <a:gd name="T10" fmla="*/ 305 w 334"/>
                  <a:gd name="T11" fmla="*/ 73 h 333"/>
                  <a:gd name="T12" fmla="*/ 321 w 334"/>
                  <a:gd name="T13" fmla="*/ 102 h 333"/>
                  <a:gd name="T14" fmla="*/ 331 w 334"/>
                  <a:gd name="T15" fmla="*/ 133 h 333"/>
                  <a:gd name="T16" fmla="*/ 334 w 334"/>
                  <a:gd name="T17" fmla="*/ 167 h 333"/>
                  <a:gd name="T18" fmla="*/ 331 w 334"/>
                  <a:gd name="T19" fmla="*/ 201 h 333"/>
                  <a:gd name="T20" fmla="*/ 321 w 334"/>
                  <a:gd name="T21" fmla="*/ 232 h 333"/>
                  <a:gd name="T22" fmla="*/ 305 w 334"/>
                  <a:gd name="T23" fmla="*/ 260 h 333"/>
                  <a:gd name="T24" fmla="*/ 286 w 334"/>
                  <a:gd name="T25" fmla="*/ 285 h 333"/>
                  <a:gd name="T26" fmla="*/ 260 w 334"/>
                  <a:gd name="T27" fmla="*/ 305 h 333"/>
                  <a:gd name="T28" fmla="*/ 232 w 334"/>
                  <a:gd name="T29" fmla="*/ 321 h 333"/>
                  <a:gd name="T30" fmla="*/ 200 w 334"/>
                  <a:gd name="T31" fmla="*/ 331 h 333"/>
                  <a:gd name="T32" fmla="*/ 166 w 334"/>
                  <a:gd name="T33" fmla="*/ 333 h 333"/>
                  <a:gd name="T34" fmla="*/ 134 w 334"/>
                  <a:gd name="T35" fmla="*/ 331 h 333"/>
                  <a:gd name="T36" fmla="*/ 102 w 334"/>
                  <a:gd name="T37" fmla="*/ 321 h 333"/>
                  <a:gd name="T38" fmla="*/ 74 w 334"/>
                  <a:gd name="T39" fmla="*/ 305 h 333"/>
                  <a:gd name="T40" fmla="*/ 48 w 334"/>
                  <a:gd name="T41" fmla="*/ 285 h 333"/>
                  <a:gd name="T42" fmla="*/ 29 w 334"/>
                  <a:gd name="T43" fmla="*/ 260 h 333"/>
                  <a:gd name="T44" fmla="*/ 13 w 334"/>
                  <a:gd name="T45" fmla="*/ 232 h 333"/>
                  <a:gd name="T46" fmla="*/ 3 w 334"/>
                  <a:gd name="T47" fmla="*/ 201 h 333"/>
                  <a:gd name="T48" fmla="*/ 0 w 334"/>
                  <a:gd name="T49" fmla="*/ 167 h 333"/>
                  <a:gd name="T50" fmla="*/ 3 w 334"/>
                  <a:gd name="T51" fmla="*/ 133 h 333"/>
                  <a:gd name="T52" fmla="*/ 13 w 334"/>
                  <a:gd name="T53" fmla="*/ 102 h 333"/>
                  <a:gd name="T54" fmla="*/ 29 w 334"/>
                  <a:gd name="T55" fmla="*/ 73 h 333"/>
                  <a:gd name="T56" fmla="*/ 48 w 334"/>
                  <a:gd name="T57" fmla="*/ 49 h 333"/>
                  <a:gd name="T58" fmla="*/ 74 w 334"/>
                  <a:gd name="T59" fmla="*/ 28 h 333"/>
                  <a:gd name="T60" fmla="*/ 102 w 334"/>
                  <a:gd name="T61" fmla="*/ 13 h 333"/>
                  <a:gd name="T62" fmla="*/ 134 w 334"/>
                  <a:gd name="T63" fmla="*/ 4 h 333"/>
                  <a:gd name="T64" fmla="*/ 166 w 334"/>
                  <a:gd name="T65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4" h="333">
                    <a:moveTo>
                      <a:pt x="166" y="0"/>
                    </a:moveTo>
                    <a:lnTo>
                      <a:pt x="200" y="4"/>
                    </a:lnTo>
                    <a:lnTo>
                      <a:pt x="232" y="13"/>
                    </a:lnTo>
                    <a:lnTo>
                      <a:pt x="260" y="28"/>
                    </a:lnTo>
                    <a:lnTo>
                      <a:pt x="286" y="49"/>
                    </a:lnTo>
                    <a:lnTo>
                      <a:pt x="305" y="73"/>
                    </a:lnTo>
                    <a:lnTo>
                      <a:pt x="321" y="102"/>
                    </a:lnTo>
                    <a:lnTo>
                      <a:pt x="331" y="133"/>
                    </a:lnTo>
                    <a:lnTo>
                      <a:pt x="334" y="167"/>
                    </a:lnTo>
                    <a:lnTo>
                      <a:pt x="331" y="201"/>
                    </a:lnTo>
                    <a:lnTo>
                      <a:pt x="321" y="232"/>
                    </a:lnTo>
                    <a:lnTo>
                      <a:pt x="305" y="260"/>
                    </a:lnTo>
                    <a:lnTo>
                      <a:pt x="286" y="285"/>
                    </a:lnTo>
                    <a:lnTo>
                      <a:pt x="260" y="305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3"/>
                    </a:lnTo>
                    <a:lnTo>
                      <a:pt x="134" y="331"/>
                    </a:lnTo>
                    <a:lnTo>
                      <a:pt x="102" y="321"/>
                    </a:lnTo>
                    <a:lnTo>
                      <a:pt x="74" y="305"/>
                    </a:lnTo>
                    <a:lnTo>
                      <a:pt x="48" y="285"/>
                    </a:lnTo>
                    <a:lnTo>
                      <a:pt x="29" y="260"/>
                    </a:lnTo>
                    <a:lnTo>
                      <a:pt x="13" y="232"/>
                    </a:lnTo>
                    <a:lnTo>
                      <a:pt x="3" y="201"/>
                    </a:lnTo>
                    <a:lnTo>
                      <a:pt x="0" y="167"/>
                    </a:lnTo>
                    <a:lnTo>
                      <a:pt x="3" y="133"/>
                    </a:lnTo>
                    <a:lnTo>
                      <a:pt x="13" y="102"/>
                    </a:lnTo>
                    <a:lnTo>
                      <a:pt x="29" y="73"/>
                    </a:lnTo>
                    <a:lnTo>
                      <a:pt x="48" y="49"/>
                    </a:lnTo>
                    <a:lnTo>
                      <a:pt x="74" y="28"/>
                    </a:lnTo>
                    <a:lnTo>
                      <a:pt x="102" y="13"/>
                    </a:lnTo>
                    <a:lnTo>
                      <a:pt x="134" y="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4C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4330928" y="1221140"/>
              <a:ext cx="1172116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D2Coding" pitchFamily="49" charset="-127"/>
                  <a:ea typeface="D2Coding" pitchFamily="49" charset="-127"/>
                </a:rPr>
                <a:t>로그인 성공</a:t>
              </a:r>
              <a:endParaRPr lang="en-US" altLang="ko-KR" sz="1400" dirty="0" smtClean="0"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en-US" altLang="ko-KR" sz="1400" dirty="0" smtClean="0">
                  <a:latin typeface="D2Coding" pitchFamily="49" charset="-127"/>
                  <a:ea typeface="D2Coding" pitchFamily="49" charset="-127"/>
                </a:rPr>
                <a:t>----</a:t>
              </a:r>
            </a:p>
            <a:p>
              <a:pPr algn="ctr"/>
              <a:r>
                <a:rPr lang="en-US" altLang="ko-KR" sz="1400" dirty="0" smtClean="0">
                  <a:latin typeface="D2Coding" pitchFamily="49" charset="-127"/>
                  <a:ea typeface="D2Coding" pitchFamily="49" charset="-127"/>
                </a:rPr>
                <a:t>CRUWD</a:t>
              </a:r>
            </a:p>
            <a:p>
              <a:pPr algn="ctr"/>
              <a:r>
                <a:rPr lang="ko-KR" altLang="en-US" sz="1100" dirty="0" smtClean="0">
                  <a:latin typeface="D2Coding" pitchFamily="49" charset="-127"/>
                  <a:ea typeface="D2Coding" pitchFamily="49" charset="-127"/>
                </a:rPr>
                <a:t>김도영</a:t>
              </a:r>
              <a:endParaRPr lang="en-US" altLang="ko-KR" sz="1100" dirty="0" smtClean="0"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ko-KR" altLang="en-US" sz="1100" dirty="0" smtClean="0">
                  <a:latin typeface="D2Coding" pitchFamily="49" charset="-127"/>
                  <a:ea typeface="D2Coding" pitchFamily="49" charset="-127"/>
                </a:rPr>
                <a:t>고민철</a:t>
              </a:r>
              <a:endParaRPr lang="en-US" altLang="ko-KR" sz="1100" dirty="0" smtClean="0"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ko-KR" altLang="en-US" sz="1100" dirty="0" smtClean="0">
                  <a:latin typeface="D2Coding" pitchFamily="49" charset="-127"/>
                  <a:ea typeface="D2Coding" pitchFamily="49" charset="-127"/>
                </a:rPr>
                <a:t>변현정</a:t>
              </a:r>
              <a:endParaRPr lang="en-US" altLang="ko-KR" sz="1100" dirty="0" smtClean="0"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ko-KR" altLang="en-US" sz="1100" dirty="0" smtClean="0">
                  <a:latin typeface="D2Coding" pitchFamily="49" charset="-127"/>
                  <a:ea typeface="D2Coding" pitchFamily="49" charset="-127"/>
                </a:rPr>
                <a:t>박주연</a:t>
              </a:r>
              <a:endParaRPr lang="ko-KR" altLang="en-US" sz="1100" dirty="0">
                <a:latin typeface="D2Coding" pitchFamily="49" charset="-127"/>
                <a:ea typeface="D2Coding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3635896" y="2221668"/>
            <a:ext cx="2850216" cy="2329204"/>
            <a:chOff x="3491880" y="663678"/>
            <a:chExt cx="2850216" cy="2329204"/>
          </a:xfrm>
        </p:grpSpPr>
        <p:grpSp>
          <p:nvGrpSpPr>
            <p:cNvPr id="24" name="그룹 23"/>
            <p:cNvGrpSpPr/>
            <p:nvPr/>
          </p:nvGrpSpPr>
          <p:grpSpPr>
            <a:xfrm>
              <a:off x="3491880" y="663678"/>
              <a:ext cx="2850216" cy="2329204"/>
              <a:chOff x="5370796" y="3652639"/>
              <a:chExt cx="2850216" cy="2329204"/>
            </a:xfrm>
          </p:grpSpPr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370796" y="3937143"/>
                <a:ext cx="2850216" cy="2044700"/>
              </a:xfrm>
              <a:prstGeom prst="roundRect">
                <a:avLst>
                  <a:gd name="adj" fmla="val 269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rgbClr val="2F344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7457739" y="5589240"/>
                <a:ext cx="633485" cy="26084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2F34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424A5D"/>
                    </a:solidFill>
                  </a:rPr>
                  <a:t>확인</a:t>
                </a:r>
                <a:endParaRPr lang="ko-KR" altLang="en-US" sz="1100" dirty="0">
                  <a:solidFill>
                    <a:srgbClr val="424A5D"/>
                  </a:solidFill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5375925" y="3652639"/>
                <a:ext cx="2845087" cy="397011"/>
                <a:chOff x="5375925" y="3652639"/>
                <a:chExt cx="2845087" cy="397011"/>
              </a:xfrm>
            </p:grpSpPr>
            <p:sp>
              <p:nvSpPr>
                <p:cNvPr id="49" name="Rectangle 50"/>
                <p:cNvSpPr>
                  <a:spLocks noChangeArrowheads="1"/>
                </p:cNvSpPr>
                <p:nvPr/>
              </p:nvSpPr>
              <p:spPr bwMode="auto">
                <a:xfrm>
                  <a:off x="5375925" y="3697225"/>
                  <a:ext cx="2845087" cy="352425"/>
                </a:xfrm>
                <a:prstGeom prst="rect">
                  <a:avLst/>
                </a:prstGeom>
                <a:solidFill>
                  <a:srgbClr val="2F3441"/>
                </a:solidFill>
                <a:ln w="0">
                  <a:solidFill>
                    <a:srgbClr val="2F344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Rectangle 50"/>
                <p:cNvSpPr>
                  <a:spLocks noChangeArrowheads="1"/>
                </p:cNvSpPr>
                <p:nvPr/>
              </p:nvSpPr>
              <p:spPr bwMode="auto">
                <a:xfrm>
                  <a:off x="5375925" y="3652639"/>
                  <a:ext cx="2845087" cy="352425"/>
                </a:xfrm>
                <a:prstGeom prst="roundRect">
                  <a:avLst/>
                </a:prstGeom>
                <a:solidFill>
                  <a:srgbClr val="2F3441"/>
                </a:solidFill>
                <a:ln w="0">
                  <a:solidFill>
                    <a:srgbClr val="2F344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7938858" y="3761144"/>
                <a:ext cx="180540" cy="180000"/>
              </a:xfrm>
              <a:custGeom>
                <a:avLst/>
                <a:gdLst>
                  <a:gd name="T0" fmla="*/ 166 w 334"/>
                  <a:gd name="T1" fmla="*/ 0 h 333"/>
                  <a:gd name="T2" fmla="*/ 200 w 334"/>
                  <a:gd name="T3" fmla="*/ 4 h 333"/>
                  <a:gd name="T4" fmla="*/ 232 w 334"/>
                  <a:gd name="T5" fmla="*/ 13 h 333"/>
                  <a:gd name="T6" fmla="*/ 260 w 334"/>
                  <a:gd name="T7" fmla="*/ 28 h 333"/>
                  <a:gd name="T8" fmla="*/ 286 w 334"/>
                  <a:gd name="T9" fmla="*/ 49 h 333"/>
                  <a:gd name="T10" fmla="*/ 305 w 334"/>
                  <a:gd name="T11" fmla="*/ 73 h 333"/>
                  <a:gd name="T12" fmla="*/ 321 w 334"/>
                  <a:gd name="T13" fmla="*/ 102 h 333"/>
                  <a:gd name="T14" fmla="*/ 331 w 334"/>
                  <a:gd name="T15" fmla="*/ 133 h 333"/>
                  <a:gd name="T16" fmla="*/ 334 w 334"/>
                  <a:gd name="T17" fmla="*/ 167 h 333"/>
                  <a:gd name="T18" fmla="*/ 331 w 334"/>
                  <a:gd name="T19" fmla="*/ 201 h 333"/>
                  <a:gd name="T20" fmla="*/ 321 w 334"/>
                  <a:gd name="T21" fmla="*/ 232 h 333"/>
                  <a:gd name="T22" fmla="*/ 305 w 334"/>
                  <a:gd name="T23" fmla="*/ 260 h 333"/>
                  <a:gd name="T24" fmla="*/ 286 w 334"/>
                  <a:gd name="T25" fmla="*/ 285 h 333"/>
                  <a:gd name="T26" fmla="*/ 260 w 334"/>
                  <a:gd name="T27" fmla="*/ 305 h 333"/>
                  <a:gd name="T28" fmla="*/ 232 w 334"/>
                  <a:gd name="T29" fmla="*/ 321 h 333"/>
                  <a:gd name="T30" fmla="*/ 200 w 334"/>
                  <a:gd name="T31" fmla="*/ 331 h 333"/>
                  <a:gd name="T32" fmla="*/ 166 w 334"/>
                  <a:gd name="T33" fmla="*/ 333 h 333"/>
                  <a:gd name="T34" fmla="*/ 134 w 334"/>
                  <a:gd name="T35" fmla="*/ 331 h 333"/>
                  <a:gd name="T36" fmla="*/ 102 w 334"/>
                  <a:gd name="T37" fmla="*/ 321 h 333"/>
                  <a:gd name="T38" fmla="*/ 74 w 334"/>
                  <a:gd name="T39" fmla="*/ 305 h 333"/>
                  <a:gd name="T40" fmla="*/ 48 w 334"/>
                  <a:gd name="T41" fmla="*/ 285 h 333"/>
                  <a:gd name="T42" fmla="*/ 29 w 334"/>
                  <a:gd name="T43" fmla="*/ 260 h 333"/>
                  <a:gd name="T44" fmla="*/ 13 w 334"/>
                  <a:gd name="T45" fmla="*/ 232 h 333"/>
                  <a:gd name="T46" fmla="*/ 3 w 334"/>
                  <a:gd name="T47" fmla="*/ 201 h 333"/>
                  <a:gd name="T48" fmla="*/ 0 w 334"/>
                  <a:gd name="T49" fmla="*/ 167 h 333"/>
                  <a:gd name="T50" fmla="*/ 3 w 334"/>
                  <a:gd name="T51" fmla="*/ 133 h 333"/>
                  <a:gd name="T52" fmla="*/ 13 w 334"/>
                  <a:gd name="T53" fmla="*/ 102 h 333"/>
                  <a:gd name="T54" fmla="*/ 29 w 334"/>
                  <a:gd name="T55" fmla="*/ 73 h 333"/>
                  <a:gd name="T56" fmla="*/ 48 w 334"/>
                  <a:gd name="T57" fmla="*/ 49 h 333"/>
                  <a:gd name="T58" fmla="*/ 74 w 334"/>
                  <a:gd name="T59" fmla="*/ 28 h 333"/>
                  <a:gd name="T60" fmla="*/ 102 w 334"/>
                  <a:gd name="T61" fmla="*/ 13 h 333"/>
                  <a:gd name="T62" fmla="*/ 134 w 334"/>
                  <a:gd name="T63" fmla="*/ 4 h 333"/>
                  <a:gd name="T64" fmla="*/ 166 w 334"/>
                  <a:gd name="T65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4" h="333">
                    <a:moveTo>
                      <a:pt x="166" y="0"/>
                    </a:moveTo>
                    <a:lnTo>
                      <a:pt x="200" y="4"/>
                    </a:lnTo>
                    <a:lnTo>
                      <a:pt x="232" y="13"/>
                    </a:lnTo>
                    <a:lnTo>
                      <a:pt x="260" y="28"/>
                    </a:lnTo>
                    <a:lnTo>
                      <a:pt x="286" y="49"/>
                    </a:lnTo>
                    <a:lnTo>
                      <a:pt x="305" y="73"/>
                    </a:lnTo>
                    <a:lnTo>
                      <a:pt x="321" y="102"/>
                    </a:lnTo>
                    <a:lnTo>
                      <a:pt x="331" y="133"/>
                    </a:lnTo>
                    <a:lnTo>
                      <a:pt x="334" y="167"/>
                    </a:lnTo>
                    <a:lnTo>
                      <a:pt x="331" y="201"/>
                    </a:lnTo>
                    <a:lnTo>
                      <a:pt x="321" y="232"/>
                    </a:lnTo>
                    <a:lnTo>
                      <a:pt x="305" y="260"/>
                    </a:lnTo>
                    <a:lnTo>
                      <a:pt x="286" y="285"/>
                    </a:lnTo>
                    <a:lnTo>
                      <a:pt x="260" y="305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3"/>
                    </a:lnTo>
                    <a:lnTo>
                      <a:pt x="134" y="331"/>
                    </a:lnTo>
                    <a:lnTo>
                      <a:pt x="102" y="321"/>
                    </a:lnTo>
                    <a:lnTo>
                      <a:pt x="74" y="305"/>
                    </a:lnTo>
                    <a:lnTo>
                      <a:pt x="48" y="285"/>
                    </a:lnTo>
                    <a:lnTo>
                      <a:pt x="29" y="260"/>
                    </a:lnTo>
                    <a:lnTo>
                      <a:pt x="13" y="232"/>
                    </a:lnTo>
                    <a:lnTo>
                      <a:pt x="3" y="201"/>
                    </a:lnTo>
                    <a:lnTo>
                      <a:pt x="0" y="167"/>
                    </a:lnTo>
                    <a:lnTo>
                      <a:pt x="3" y="133"/>
                    </a:lnTo>
                    <a:lnTo>
                      <a:pt x="13" y="102"/>
                    </a:lnTo>
                    <a:lnTo>
                      <a:pt x="29" y="73"/>
                    </a:lnTo>
                    <a:lnTo>
                      <a:pt x="48" y="49"/>
                    </a:lnTo>
                    <a:lnTo>
                      <a:pt x="74" y="28"/>
                    </a:lnTo>
                    <a:lnTo>
                      <a:pt x="102" y="13"/>
                    </a:lnTo>
                    <a:lnTo>
                      <a:pt x="134" y="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4C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71857" y="1404658"/>
              <a:ext cx="18902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atin typeface="D2Coding" pitchFamily="49" charset="-127"/>
                  <a:ea typeface="D2Coding" pitchFamily="49" charset="-127"/>
                </a:rPr>
                <a:t>로그아웃 되었습니다</a:t>
              </a:r>
              <a:endParaRPr lang="en-US" altLang="ko-KR" sz="1400" dirty="0" smtClean="0">
                <a:latin typeface="D2Coding" pitchFamily="49" charset="-127"/>
                <a:ea typeface="D2Coding" pitchFamily="49" charset="-127"/>
              </a:endParaRPr>
            </a:p>
            <a:p>
              <a:pPr algn="ctr"/>
              <a:r>
                <a:rPr lang="ko-KR" altLang="en-US" b="1" dirty="0" smtClean="0">
                  <a:latin typeface="D2Coding" pitchFamily="49" charset="-127"/>
                  <a:ea typeface="D2Coding" pitchFamily="49" charset="-127"/>
                </a:rPr>
                <a:t>감사합니다</a:t>
              </a:r>
              <a:r>
                <a:rPr lang="en-US" altLang="ko-KR" b="1" dirty="0" smtClean="0">
                  <a:latin typeface="D2Coding" pitchFamily="49" charset="-127"/>
                  <a:ea typeface="D2Coding" pitchFamily="49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latin typeface="D2Coding" pitchFamily="49" charset="-127"/>
                  <a:ea typeface="D2Coding" pitchFamily="49" charset="-127"/>
                </a:rPr>
                <a:t>----</a:t>
              </a:r>
            </a:p>
            <a:p>
              <a:pPr algn="ctr"/>
              <a:r>
                <a:rPr lang="en-US" altLang="ko-KR" sz="1400" dirty="0" smtClean="0">
                  <a:latin typeface="D2Coding" pitchFamily="49" charset="-127"/>
                  <a:ea typeface="D2Coding" pitchFamily="49" charset="-127"/>
                </a:rPr>
                <a:t>CRUWD</a:t>
              </a:r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051720" y="551570"/>
            <a:ext cx="72008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4978" y="2214785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프로젝트 개요</a:t>
            </a:r>
            <a:endParaRPr lang="ko-KR" altLang="en-US" b="1" dirty="0"/>
          </a:p>
        </p:txBody>
      </p:sp>
      <p:pic>
        <p:nvPicPr>
          <p:cNvPr id="16" name="그림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365340" cy="3619571"/>
          </a:xfrm>
          <a:prstGeom prst="rect">
            <a:avLst/>
          </a:prstGeom>
          <a:noFill/>
          <a:ln w="28575">
            <a:solidFill>
              <a:srgbClr val="424A5D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6192687" y="4477320"/>
            <a:ext cx="2610831" cy="1431746"/>
          </a:xfrm>
          <a:prstGeom prst="roundRect">
            <a:avLst/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웹페이지 아이콘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176" l="10000" r="90000">
                        <a14:foregroundMark x1="24813" y1="52706" x2="28688" y2="52706"/>
                        <a14:foregroundMark x1="26250" y1="56706" x2="26250" y2="56706"/>
                        <a14:foregroundMark x1="26438" y1="55176" x2="26438" y2="55176"/>
                        <a14:foregroundMark x1="45875" y1="52529" x2="55750" y2="52176"/>
                        <a14:foregroundMark x1="49125" y1="56353" x2="54750" y2="54824"/>
                        <a14:foregroundMark x1="45438" y1="58412" x2="54375" y2="57294"/>
                        <a14:foregroundMark x1="43813" y1="62235" x2="56813" y2="62235"/>
                        <a14:foregroundMark x1="42813" y1="64353" x2="56000" y2="64353"/>
                        <a14:foregroundMark x1="73000" y1="51000" x2="73563" y2="55941"/>
                        <a14:foregroundMark x1="28182" y1="27747" x2="66234" y2="31593"/>
                        <a14:foregroundMark x1="42208" y1="17720" x2="76234" y2="33929"/>
                        <a14:foregroundMark x1="69870" y1="21016" x2="68961" y2="32555"/>
                        <a14:foregroundMark x1="30909" y1="39286" x2="31818" y2="57005"/>
                        <a14:foregroundMark x1="27273" y1="50275" x2="38701" y2="50275"/>
                        <a14:foregroundMark x1="54935" y1="58929" x2="40000" y2="54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64" y="3717949"/>
            <a:ext cx="3203848" cy="302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2"/>
          <p:cNvSpPr txBox="1">
            <a:spLocks/>
          </p:cNvSpPr>
          <p:nvPr/>
        </p:nvSpPr>
        <p:spPr>
          <a:xfrm>
            <a:off x="2483768" y="1160748"/>
            <a:ext cx="6203072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웹 개발 프로세스 숙지</a:t>
            </a:r>
            <a:endParaRPr lang="en-US" altLang="ko-KR" sz="1600" dirty="0" smtClean="0"/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4561616" y="1160748"/>
            <a:ext cx="6203072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MVC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모델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기반 웹 개발 프로세스 숙지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위로 굽은 화살표 4"/>
          <p:cNvSpPr/>
          <p:nvPr/>
        </p:nvSpPr>
        <p:spPr>
          <a:xfrm flipV="1">
            <a:off x="6734753" y="3140968"/>
            <a:ext cx="864096" cy="823511"/>
          </a:xfrm>
          <a:prstGeom prst="bentUpArrow">
            <a:avLst/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s://tctechcrunch2011.files.wordpress.com/2016/02/cleandatabase.jpg?w=738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8" r="52619"/>
          <a:stretch/>
        </p:blipFill>
        <p:spPr bwMode="auto">
          <a:xfrm>
            <a:off x="2905028" y="2429722"/>
            <a:ext cx="1789200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94978" y="2742759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pic>
        <p:nvPicPr>
          <p:cNvPr id="12" name="Picture 13" descr="java에 대한 이미지 검색결과"/>
          <p:cNvPicPr>
            <a:picLocks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32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58" r="35681"/>
          <a:stretch/>
        </p:blipFill>
        <p:spPr bwMode="auto">
          <a:xfrm>
            <a:off x="7105077" y="2429722"/>
            <a:ext cx="1789200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orld Wide Web"/>
          <p:cNvPicPr>
            <a:picLocks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38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6" r="1936"/>
          <a:stretch/>
        </p:blipFill>
        <p:spPr bwMode="auto">
          <a:xfrm rot="5400000">
            <a:off x="3830289" y="3616669"/>
            <a:ext cx="41400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906303" y="4633032"/>
            <a:ext cx="1800000" cy="194720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5689" y="4633032"/>
            <a:ext cx="1800000" cy="194720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9677" y="4616382"/>
            <a:ext cx="1800000" cy="194720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8830" y="5726095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Oracle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Database</a:t>
            </a:r>
            <a:endParaRPr lang="ko-KR" altLang="en-US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45938" y="5726095"/>
            <a:ext cx="1140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JavaServer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Pages</a:t>
            </a:r>
            <a:endParaRPr lang="ko-KR" altLang="en-US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58691" y="5726095"/>
            <a:ext cx="132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JAVA</a:t>
            </a:r>
          </a:p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Programming</a:t>
            </a:r>
            <a:endParaRPr lang="ko-KR" altLang="en-US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5" name="Picture 3" descr="C:\Users\student\Downloads\database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82" y="5018093"/>
            <a:ext cx="461842" cy="4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tudent\Downloads\jsp-open-file-format-with-java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51" y="4960273"/>
            <a:ext cx="544475" cy="5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tudent\Downloads\java-rounded-rectangular-black-interface-symbol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3" y="4976781"/>
            <a:ext cx="613202" cy="6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4978" y="2742759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서비스 구조</a:t>
            </a:r>
            <a:endParaRPr lang="ko-KR" altLang="en-US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27745"/>
            <a:ext cx="69056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4978" y="2742759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사이트 </a:t>
            </a:r>
            <a:r>
              <a:rPr lang="ko-KR" altLang="en-US" b="1" dirty="0" err="1" smtClean="0"/>
              <a:t>맵</a:t>
            </a:r>
            <a:endParaRPr lang="ko-KR" altLang="en-US" b="1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115894" y="2229217"/>
            <a:ext cx="6848594" cy="4440143"/>
            <a:chOff x="2267744" y="3251457"/>
            <a:chExt cx="6848594" cy="4440143"/>
          </a:xfrm>
        </p:grpSpPr>
        <p:sp>
          <p:nvSpPr>
            <p:cNvPr id="53" name="직사각형 52"/>
            <p:cNvSpPr/>
            <p:nvPr/>
          </p:nvSpPr>
          <p:spPr>
            <a:xfrm>
              <a:off x="2267744" y="3717032"/>
              <a:ext cx="6848594" cy="3974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67744" y="3251457"/>
              <a:ext cx="6848594" cy="465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23651" y="3372688"/>
              <a:ext cx="6048672" cy="223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483768" y="3436314"/>
              <a:ext cx="95860" cy="958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684098" y="3436314"/>
              <a:ext cx="95860" cy="958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364158" y="1285600"/>
            <a:ext cx="4352066" cy="733678"/>
            <a:chOff x="3348091" y="1285600"/>
            <a:chExt cx="4352066" cy="733678"/>
          </a:xfrm>
        </p:grpSpPr>
        <p:grpSp>
          <p:nvGrpSpPr>
            <p:cNvPr id="62" name="그룹 61"/>
            <p:cNvGrpSpPr/>
            <p:nvPr/>
          </p:nvGrpSpPr>
          <p:grpSpPr>
            <a:xfrm>
              <a:off x="7132475" y="1285600"/>
              <a:ext cx="567682" cy="733678"/>
              <a:chOff x="2589213" y="933450"/>
              <a:chExt cx="3963987" cy="4991100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2590800" y="933450"/>
                <a:ext cx="3962400" cy="4991100"/>
                <a:chOff x="2590800" y="933450"/>
                <a:chExt cx="3962400" cy="4991100"/>
              </a:xfrm>
            </p:grpSpPr>
            <p:sp>
              <p:nvSpPr>
                <p:cNvPr id="9" name="AutoShape 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90800" y="933450"/>
                  <a:ext cx="3962400" cy="4991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3979863" y="5057775"/>
                  <a:ext cx="1177925" cy="760413"/>
                </a:xfrm>
                <a:prstGeom prst="rect">
                  <a:avLst/>
                </a:prstGeom>
                <a:solidFill>
                  <a:srgbClr val="FFD777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2589213" y="936625"/>
                <a:ext cx="3962400" cy="4975226"/>
                <a:chOff x="2589213" y="936625"/>
                <a:chExt cx="3962400" cy="4975226"/>
              </a:xfrm>
            </p:grpSpPr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2589213" y="936625"/>
                  <a:ext cx="3962400" cy="4260850"/>
                </a:xfrm>
                <a:custGeom>
                  <a:avLst/>
                  <a:gdLst>
                    <a:gd name="T0" fmla="*/ 2815 w 4992"/>
                    <a:gd name="T1" fmla="*/ 23 h 5367"/>
                    <a:gd name="T2" fmla="*/ 3191 w 4992"/>
                    <a:gd name="T3" fmla="*/ 192 h 5367"/>
                    <a:gd name="T4" fmla="*/ 3463 w 4992"/>
                    <a:gd name="T5" fmla="*/ 495 h 5367"/>
                    <a:gd name="T6" fmla="*/ 3593 w 4992"/>
                    <a:gd name="T7" fmla="*/ 888 h 5367"/>
                    <a:gd name="T8" fmla="*/ 3582 w 4992"/>
                    <a:gd name="T9" fmla="*/ 2111 h 5367"/>
                    <a:gd name="T10" fmla="*/ 3452 w 4992"/>
                    <a:gd name="T11" fmla="*/ 2351 h 5367"/>
                    <a:gd name="T12" fmla="*/ 3494 w 4992"/>
                    <a:gd name="T13" fmla="*/ 3287 h 5367"/>
                    <a:gd name="T14" fmla="*/ 3772 w 4992"/>
                    <a:gd name="T15" fmla="*/ 3439 h 5367"/>
                    <a:gd name="T16" fmla="*/ 4142 w 4992"/>
                    <a:gd name="T17" fmla="*/ 3666 h 5367"/>
                    <a:gd name="T18" fmla="*/ 4561 w 4992"/>
                    <a:gd name="T19" fmla="*/ 3957 h 5367"/>
                    <a:gd name="T20" fmla="*/ 4880 w 4992"/>
                    <a:gd name="T21" fmla="*/ 4236 h 5367"/>
                    <a:gd name="T22" fmla="*/ 4986 w 4992"/>
                    <a:gd name="T23" fmla="*/ 4506 h 5367"/>
                    <a:gd name="T24" fmla="*/ 4975 w 4992"/>
                    <a:gd name="T25" fmla="*/ 5310 h 5367"/>
                    <a:gd name="T26" fmla="*/ 4874 w 4992"/>
                    <a:gd name="T27" fmla="*/ 5367 h 5367"/>
                    <a:gd name="T28" fmla="*/ 4775 w 4992"/>
                    <a:gd name="T29" fmla="*/ 5310 h 5367"/>
                    <a:gd name="T30" fmla="*/ 4754 w 4992"/>
                    <a:gd name="T31" fmla="*/ 4529 h 5367"/>
                    <a:gd name="T32" fmla="*/ 4666 w 4992"/>
                    <a:gd name="T33" fmla="*/ 4342 h 5367"/>
                    <a:gd name="T34" fmla="*/ 4327 w 4992"/>
                    <a:gd name="T35" fmla="*/ 4074 h 5367"/>
                    <a:gd name="T36" fmla="*/ 3942 w 4992"/>
                    <a:gd name="T37" fmla="*/ 3813 h 5367"/>
                    <a:gd name="T38" fmla="*/ 3608 w 4992"/>
                    <a:gd name="T39" fmla="*/ 3613 h 5367"/>
                    <a:gd name="T40" fmla="*/ 3362 w 4992"/>
                    <a:gd name="T41" fmla="*/ 3479 h 5367"/>
                    <a:gd name="T42" fmla="*/ 3229 w 4992"/>
                    <a:gd name="T43" fmla="*/ 3409 h 5367"/>
                    <a:gd name="T44" fmla="*/ 3170 w 4992"/>
                    <a:gd name="T45" fmla="*/ 3285 h 5367"/>
                    <a:gd name="T46" fmla="*/ 3198 w 4992"/>
                    <a:gd name="T47" fmla="*/ 2263 h 5367"/>
                    <a:gd name="T48" fmla="*/ 3326 w 4992"/>
                    <a:gd name="T49" fmla="*/ 2128 h 5367"/>
                    <a:gd name="T50" fmla="*/ 3364 w 4992"/>
                    <a:gd name="T51" fmla="*/ 996 h 5367"/>
                    <a:gd name="T52" fmla="*/ 3275 w 4992"/>
                    <a:gd name="T53" fmla="*/ 638 h 5367"/>
                    <a:gd name="T54" fmla="*/ 3036 w 4992"/>
                    <a:gd name="T55" fmla="*/ 369 h 5367"/>
                    <a:gd name="T56" fmla="*/ 2697 w 4992"/>
                    <a:gd name="T57" fmla="*/ 238 h 5367"/>
                    <a:gd name="T58" fmla="*/ 2204 w 4992"/>
                    <a:gd name="T59" fmla="*/ 257 h 5367"/>
                    <a:gd name="T60" fmla="*/ 1883 w 4992"/>
                    <a:gd name="T61" fmla="*/ 427 h 5367"/>
                    <a:gd name="T62" fmla="*/ 1677 w 4992"/>
                    <a:gd name="T63" fmla="*/ 722 h 5367"/>
                    <a:gd name="T64" fmla="*/ 1626 w 4992"/>
                    <a:gd name="T65" fmla="*/ 1976 h 5367"/>
                    <a:gd name="T66" fmla="*/ 1693 w 4992"/>
                    <a:gd name="T67" fmla="*/ 2172 h 5367"/>
                    <a:gd name="T68" fmla="*/ 1809 w 4992"/>
                    <a:gd name="T69" fmla="*/ 2286 h 5367"/>
                    <a:gd name="T70" fmla="*/ 1818 w 4992"/>
                    <a:gd name="T71" fmla="*/ 3319 h 5367"/>
                    <a:gd name="T72" fmla="*/ 1733 w 4992"/>
                    <a:gd name="T73" fmla="*/ 3428 h 5367"/>
                    <a:gd name="T74" fmla="*/ 1578 w 4992"/>
                    <a:gd name="T75" fmla="*/ 3506 h 5367"/>
                    <a:gd name="T76" fmla="*/ 1308 w 4992"/>
                    <a:gd name="T77" fmla="*/ 3656 h 5367"/>
                    <a:gd name="T78" fmla="*/ 957 w 4992"/>
                    <a:gd name="T79" fmla="*/ 3874 h 5367"/>
                    <a:gd name="T80" fmla="*/ 564 w 4992"/>
                    <a:gd name="T81" fmla="*/ 4148 h 5367"/>
                    <a:gd name="T82" fmla="*/ 294 w 4992"/>
                    <a:gd name="T83" fmla="*/ 4384 h 5367"/>
                    <a:gd name="T84" fmla="*/ 233 w 4992"/>
                    <a:gd name="T85" fmla="*/ 4582 h 5367"/>
                    <a:gd name="T86" fmla="*/ 198 w 4992"/>
                    <a:gd name="T87" fmla="*/ 5333 h 5367"/>
                    <a:gd name="T88" fmla="*/ 86 w 4992"/>
                    <a:gd name="T89" fmla="*/ 5364 h 5367"/>
                    <a:gd name="T90" fmla="*/ 4 w 4992"/>
                    <a:gd name="T91" fmla="*/ 5282 h 5367"/>
                    <a:gd name="T92" fmla="*/ 19 w 4992"/>
                    <a:gd name="T93" fmla="*/ 4434 h 5367"/>
                    <a:gd name="T94" fmla="*/ 160 w 4992"/>
                    <a:gd name="T95" fmla="*/ 4178 h 5367"/>
                    <a:gd name="T96" fmla="*/ 538 w 4992"/>
                    <a:gd name="T97" fmla="*/ 3879 h 5367"/>
                    <a:gd name="T98" fmla="*/ 947 w 4992"/>
                    <a:gd name="T99" fmla="*/ 3603 h 5367"/>
                    <a:gd name="T100" fmla="*/ 1300 w 4992"/>
                    <a:gd name="T101" fmla="*/ 3395 h 5367"/>
                    <a:gd name="T102" fmla="*/ 1550 w 4992"/>
                    <a:gd name="T103" fmla="*/ 3262 h 5367"/>
                    <a:gd name="T104" fmla="*/ 1498 w 4992"/>
                    <a:gd name="T105" fmla="*/ 2298 h 5367"/>
                    <a:gd name="T106" fmla="*/ 1399 w 4992"/>
                    <a:gd name="T107" fmla="*/ 2044 h 5367"/>
                    <a:gd name="T108" fmla="*/ 1418 w 4992"/>
                    <a:gd name="T109" fmla="*/ 783 h 5367"/>
                    <a:gd name="T110" fmla="*/ 1588 w 4992"/>
                    <a:gd name="T111" fmla="*/ 408 h 5367"/>
                    <a:gd name="T112" fmla="*/ 1889 w 4992"/>
                    <a:gd name="T113" fmla="*/ 135 h 5367"/>
                    <a:gd name="T114" fmla="*/ 2284 w 4992"/>
                    <a:gd name="T115" fmla="*/ 6 h 5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992" h="5367">
                      <a:moveTo>
                        <a:pt x="2392" y="0"/>
                      </a:moveTo>
                      <a:lnTo>
                        <a:pt x="2602" y="0"/>
                      </a:lnTo>
                      <a:lnTo>
                        <a:pt x="2711" y="6"/>
                      </a:lnTo>
                      <a:lnTo>
                        <a:pt x="2815" y="23"/>
                      </a:lnTo>
                      <a:lnTo>
                        <a:pt x="2916" y="51"/>
                      </a:lnTo>
                      <a:lnTo>
                        <a:pt x="3014" y="89"/>
                      </a:lnTo>
                      <a:lnTo>
                        <a:pt x="3105" y="137"/>
                      </a:lnTo>
                      <a:lnTo>
                        <a:pt x="3191" y="192"/>
                      </a:lnTo>
                      <a:lnTo>
                        <a:pt x="3271" y="257"/>
                      </a:lnTo>
                      <a:lnTo>
                        <a:pt x="3343" y="329"/>
                      </a:lnTo>
                      <a:lnTo>
                        <a:pt x="3406" y="409"/>
                      </a:lnTo>
                      <a:lnTo>
                        <a:pt x="3463" y="495"/>
                      </a:lnTo>
                      <a:lnTo>
                        <a:pt x="3511" y="587"/>
                      </a:lnTo>
                      <a:lnTo>
                        <a:pt x="3549" y="682"/>
                      </a:lnTo>
                      <a:lnTo>
                        <a:pt x="3576" y="783"/>
                      </a:lnTo>
                      <a:lnTo>
                        <a:pt x="3593" y="888"/>
                      </a:lnTo>
                      <a:lnTo>
                        <a:pt x="3599" y="996"/>
                      </a:lnTo>
                      <a:lnTo>
                        <a:pt x="3599" y="1974"/>
                      </a:lnTo>
                      <a:lnTo>
                        <a:pt x="3595" y="2044"/>
                      </a:lnTo>
                      <a:lnTo>
                        <a:pt x="3582" y="2111"/>
                      </a:lnTo>
                      <a:lnTo>
                        <a:pt x="3561" y="2178"/>
                      </a:lnTo>
                      <a:lnTo>
                        <a:pt x="3532" y="2239"/>
                      </a:lnTo>
                      <a:lnTo>
                        <a:pt x="3496" y="2298"/>
                      </a:lnTo>
                      <a:lnTo>
                        <a:pt x="3452" y="2351"/>
                      </a:lnTo>
                      <a:lnTo>
                        <a:pt x="3402" y="2399"/>
                      </a:lnTo>
                      <a:lnTo>
                        <a:pt x="3402" y="3239"/>
                      </a:lnTo>
                      <a:lnTo>
                        <a:pt x="3442" y="3260"/>
                      </a:lnTo>
                      <a:lnTo>
                        <a:pt x="3494" y="3287"/>
                      </a:lnTo>
                      <a:lnTo>
                        <a:pt x="3553" y="3317"/>
                      </a:lnTo>
                      <a:lnTo>
                        <a:pt x="3618" y="3353"/>
                      </a:lnTo>
                      <a:lnTo>
                        <a:pt x="3692" y="3393"/>
                      </a:lnTo>
                      <a:lnTo>
                        <a:pt x="3772" y="3439"/>
                      </a:lnTo>
                      <a:lnTo>
                        <a:pt x="3858" y="3491"/>
                      </a:lnTo>
                      <a:lnTo>
                        <a:pt x="3949" y="3544"/>
                      </a:lnTo>
                      <a:lnTo>
                        <a:pt x="4043" y="3603"/>
                      </a:lnTo>
                      <a:lnTo>
                        <a:pt x="4142" y="3666"/>
                      </a:lnTo>
                      <a:lnTo>
                        <a:pt x="4245" y="3733"/>
                      </a:lnTo>
                      <a:lnTo>
                        <a:pt x="4350" y="3805"/>
                      </a:lnTo>
                      <a:lnTo>
                        <a:pt x="4455" y="3879"/>
                      </a:lnTo>
                      <a:lnTo>
                        <a:pt x="4561" y="3957"/>
                      </a:lnTo>
                      <a:lnTo>
                        <a:pt x="4670" y="4041"/>
                      </a:lnTo>
                      <a:lnTo>
                        <a:pt x="4777" y="4127"/>
                      </a:lnTo>
                      <a:lnTo>
                        <a:pt x="4832" y="4178"/>
                      </a:lnTo>
                      <a:lnTo>
                        <a:pt x="4880" y="4236"/>
                      </a:lnTo>
                      <a:lnTo>
                        <a:pt x="4918" y="4297"/>
                      </a:lnTo>
                      <a:lnTo>
                        <a:pt x="4950" y="4363"/>
                      </a:lnTo>
                      <a:lnTo>
                        <a:pt x="4973" y="4434"/>
                      </a:lnTo>
                      <a:lnTo>
                        <a:pt x="4986" y="4506"/>
                      </a:lnTo>
                      <a:lnTo>
                        <a:pt x="4992" y="4582"/>
                      </a:lnTo>
                      <a:lnTo>
                        <a:pt x="4992" y="5251"/>
                      </a:lnTo>
                      <a:lnTo>
                        <a:pt x="4986" y="5282"/>
                      </a:lnTo>
                      <a:lnTo>
                        <a:pt x="4975" y="5310"/>
                      </a:lnTo>
                      <a:lnTo>
                        <a:pt x="4958" y="5333"/>
                      </a:lnTo>
                      <a:lnTo>
                        <a:pt x="4933" y="5352"/>
                      </a:lnTo>
                      <a:lnTo>
                        <a:pt x="4906" y="5364"/>
                      </a:lnTo>
                      <a:lnTo>
                        <a:pt x="4874" y="5367"/>
                      </a:lnTo>
                      <a:lnTo>
                        <a:pt x="4843" y="5364"/>
                      </a:lnTo>
                      <a:lnTo>
                        <a:pt x="4817" y="5352"/>
                      </a:lnTo>
                      <a:lnTo>
                        <a:pt x="4792" y="5333"/>
                      </a:lnTo>
                      <a:lnTo>
                        <a:pt x="4775" y="5310"/>
                      </a:lnTo>
                      <a:lnTo>
                        <a:pt x="4763" y="5282"/>
                      </a:lnTo>
                      <a:lnTo>
                        <a:pt x="4758" y="5251"/>
                      </a:lnTo>
                      <a:lnTo>
                        <a:pt x="4758" y="4582"/>
                      </a:lnTo>
                      <a:lnTo>
                        <a:pt x="4754" y="4529"/>
                      </a:lnTo>
                      <a:lnTo>
                        <a:pt x="4742" y="4478"/>
                      </a:lnTo>
                      <a:lnTo>
                        <a:pt x="4723" y="4430"/>
                      </a:lnTo>
                      <a:lnTo>
                        <a:pt x="4699" y="4384"/>
                      </a:lnTo>
                      <a:lnTo>
                        <a:pt x="4666" y="4342"/>
                      </a:lnTo>
                      <a:lnTo>
                        <a:pt x="4628" y="4306"/>
                      </a:lnTo>
                      <a:lnTo>
                        <a:pt x="4527" y="4226"/>
                      </a:lnTo>
                      <a:lnTo>
                        <a:pt x="4428" y="4148"/>
                      </a:lnTo>
                      <a:lnTo>
                        <a:pt x="4327" y="4074"/>
                      </a:lnTo>
                      <a:lnTo>
                        <a:pt x="4228" y="4003"/>
                      </a:lnTo>
                      <a:lnTo>
                        <a:pt x="4131" y="3936"/>
                      </a:lnTo>
                      <a:lnTo>
                        <a:pt x="4035" y="3874"/>
                      </a:lnTo>
                      <a:lnTo>
                        <a:pt x="3942" y="3813"/>
                      </a:lnTo>
                      <a:lnTo>
                        <a:pt x="3852" y="3757"/>
                      </a:lnTo>
                      <a:lnTo>
                        <a:pt x="3766" y="3704"/>
                      </a:lnTo>
                      <a:lnTo>
                        <a:pt x="3685" y="3656"/>
                      </a:lnTo>
                      <a:lnTo>
                        <a:pt x="3608" y="3613"/>
                      </a:lnTo>
                      <a:lnTo>
                        <a:pt x="3536" y="3573"/>
                      </a:lnTo>
                      <a:lnTo>
                        <a:pt x="3471" y="3536"/>
                      </a:lnTo>
                      <a:lnTo>
                        <a:pt x="3414" y="3506"/>
                      </a:lnTo>
                      <a:lnTo>
                        <a:pt x="3362" y="3479"/>
                      </a:lnTo>
                      <a:lnTo>
                        <a:pt x="3319" y="3458"/>
                      </a:lnTo>
                      <a:lnTo>
                        <a:pt x="3284" y="3441"/>
                      </a:lnTo>
                      <a:lnTo>
                        <a:pt x="3259" y="3428"/>
                      </a:lnTo>
                      <a:lnTo>
                        <a:pt x="3229" y="3409"/>
                      </a:lnTo>
                      <a:lnTo>
                        <a:pt x="3204" y="3382"/>
                      </a:lnTo>
                      <a:lnTo>
                        <a:pt x="3185" y="3353"/>
                      </a:lnTo>
                      <a:lnTo>
                        <a:pt x="3174" y="3319"/>
                      </a:lnTo>
                      <a:lnTo>
                        <a:pt x="3170" y="3285"/>
                      </a:lnTo>
                      <a:lnTo>
                        <a:pt x="3170" y="2342"/>
                      </a:lnTo>
                      <a:lnTo>
                        <a:pt x="3174" y="2313"/>
                      </a:lnTo>
                      <a:lnTo>
                        <a:pt x="3183" y="2286"/>
                      </a:lnTo>
                      <a:lnTo>
                        <a:pt x="3198" y="2263"/>
                      </a:lnTo>
                      <a:lnTo>
                        <a:pt x="3221" y="2244"/>
                      </a:lnTo>
                      <a:lnTo>
                        <a:pt x="3263" y="2212"/>
                      </a:lnTo>
                      <a:lnTo>
                        <a:pt x="3298" y="2172"/>
                      </a:lnTo>
                      <a:lnTo>
                        <a:pt x="3326" y="2128"/>
                      </a:lnTo>
                      <a:lnTo>
                        <a:pt x="3347" y="2081"/>
                      </a:lnTo>
                      <a:lnTo>
                        <a:pt x="3360" y="2029"/>
                      </a:lnTo>
                      <a:lnTo>
                        <a:pt x="3364" y="1976"/>
                      </a:lnTo>
                      <a:lnTo>
                        <a:pt x="3364" y="996"/>
                      </a:lnTo>
                      <a:lnTo>
                        <a:pt x="3359" y="901"/>
                      </a:lnTo>
                      <a:lnTo>
                        <a:pt x="3341" y="810"/>
                      </a:lnTo>
                      <a:lnTo>
                        <a:pt x="3313" y="722"/>
                      </a:lnTo>
                      <a:lnTo>
                        <a:pt x="3275" y="638"/>
                      </a:lnTo>
                      <a:lnTo>
                        <a:pt x="3227" y="560"/>
                      </a:lnTo>
                      <a:lnTo>
                        <a:pt x="3172" y="490"/>
                      </a:lnTo>
                      <a:lnTo>
                        <a:pt x="3109" y="427"/>
                      </a:lnTo>
                      <a:lnTo>
                        <a:pt x="3036" y="369"/>
                      </a:lnTo>
                      <a:lnTo>
                        <a:pt x="2960" y="322"/>
                      </a:lnTo>
                      <a:lnTo>
                        <a:pt x="2876" y="284"/>
                      </a:lnTo>
                      <a:lnTo>
                        <a:pt x="2789" y="257"/>
                      </a:lnTo>
                      <a:lnTo>
                        <a:pt x="2697" y="238"/>
                      </a:lnTo>
                      <a:lnTo>
                        <a:pt x="2600" y="232"/>
                      </a:lnTo>
                      <a:lnTo>
                        <a:pt x="2390" y="232"/>
                      </a:lnTo>
                      <a:lnTo>
                        <a:pt x="2295" y="238"/>
                      </a:lnTo>
                      <a:lnTo>
                        <a:pt x="2204" y="257"/>
                      </a:lnTo>
                      <a:lnTo>
                        <a:pt x="2114" y="284"/>
                      </a:lnTo>
                      <a:lnTo>
                        <a:pt x="2032" y="322"/>
                      </a:lnTo>
                      <a:lnTo>
                        <a:pt x="1954" y="369"/>
                      </a:lnTo>
                      <a:lnTo>
                        <a:pt x="1883" y="427"/>
                      </a:lnTo>
                      <a:lnTo>
                        <a:pt x="1820" y="490"/>
                      </a:lnTo>
                      <a:lnTo>
                        <a:pt x="1763" y="560"/>
                      </a:lnTo>
                      <a:lnTo>
                        <a:pt x="1716" y="638"/>
                      </a:lnTo>
                      <a:lnTo>
                        <a:pt x="1677" y="722"/>
                      </a:lnTo>
                      <a:lnTo>
                        <a:pt x="1649" y="810"/>
                      </a:lnTo>
                      <a:lnTo>
                        <a:pt x="1632" y="901"/>
                      </a:lnTo>
                      <a:lnTo>
                        <a:pt x="1626" y="996"/>
                      </a:lnTo>
                      <a:lnTo>
                        <a:pt x="1626" y="1976"/>
                      </a:lnTo>
                      <a:lnTo>
                        <a:pt x="1632" y="2029"/>
                      </a:lnTo>
                      <a:lnTo>
                        <a:pt x="1643" y="2081"/>
                      </a:lnTo>
                      <a:lnTo>
                        <a:pt x="1664" y="2128"/>
                      </a:lnTo>
                      <a:lnTo>
                        <a:pt x="1693" y="2172"/>
                      </a:lnTo>
                      <a:lnTo>
                        <a:pt x="1729" y="2212"/>
                      </a:lnTo>
                      <a:lnTo>
                        <a:pt x="1771" y="2244"/>
                      </a:lnTo>
                      <a:lnTo>
                        <a:pt x="1792" y="2263"/>
                      </a:lnTo>
                      <a:lnTo>
                        <a:pt x="1809" y="2286"/>
                      </a:lnTo>
                      <a:lnTo>
                        <a:pt x="1818" y="2313"/>
                      </a:lnTo>
                      <a:lnTo>
                        <a:pt x="1822" y="2342"/>
                      </a:lnTo>
                      <a:lnTo>
                        <a:pt x="1822" y="3285"/>
                      </a:lnTo>
                      <a:lnTo>
                        <a:pt x="1818" y="3319"/>
                      </a:lnTo>
                      <a:lnTo>
                        <a:pt x="1807" y="3353"/>
                      </a:lnTo>
                      <a:lnTo>
                        <a:pt x="1788" y="3382"/>
                      </a:lnTo>
                      <a:lnTo>
                        <a:pt x="1763" y="3409"/>
                      </a:lnTo>
                      <a:lnTo>
                        <a:pt x="1733" y="3428"/>
                      </a:lnTo>
                      <a:lnTo>
                        <a:pt x="1708" y="3441"/>
                      </a:lnTo>
                      <a:lnTo>
                        <a:pt x="1674" y="3458"/>
                      </a:lnTo>
                      <a:lnTo>
                        <a:pt x="1630" y="3479"/>
                      </a:lnTo>
                      <a:lnTo>
                        <a:pt x="1578" y="3506"/>
                      </a:lnTo>
                      <a:lnTo>
                        <a:pt x="1521" y="3536"/>
                      </a:lnTo>
                      <a:lnTo>
                        <a:pt x="1456" y="3573"/>
                      </a:lnTo>
                      <a:lnTo>
                        <a:pt x="1384" y="3613"/>
                      </a:lnTo>
                      <a:lnTo>
                        <a:pt x="1308" y="3656"/>
                      </a:lnTo>
                      <a:lnTo>
                        <a:pt x="1226" y="3704"/>
                      </a:lnTo>
                      <a:lnTo>
                        <a:pt x="1140" y="3757"/>
                      </a:lnTo>
                      <a:lnTo>
                        <a:pt x="1050" y="3813"/>
                      </a:lnTo>
                      <a:lnTo>
                        <a:pt x="957" y="3874"/>
                      </a:lnTo>
                      <a:lnTo>
                        <a:pt x="862" y="3936"/>
                      </a:lnTo>
                      <a:lnTo>
                        <a:pt x="764" y="4003"/>
                      </a:lnTo>
                      <a:lnTo>
                        <a:pt x="663" y="4074"/>
                      </a:lnTo>
                      <a:lnTo>
                        <a:pt x="564" y="4148"/>
                      </a:lnTo>
                      <a:lnTo>
                        <a:pt x="463" y="4226"/>
                      </a:lnTo>
                      <a:lnTo>
                        <a:pt x="364" y="4306"/>
                      </a:lnTo>
                      <a:lnTo>
                        <a:pt x="326" y="4342"/>
                      </a:lnTo>
                      <a:lnTo>
                        <a:pt x="294" y="4384"/>
                      </a:lnTo>
                      <a:lnTo>
                        <a:pt x="267" y="4430"/>
                      </a:lnTo>
                      <a:lnTo>
                        <a:pt x="248" y="4478"/>
                      </a:lnTo>
                      <a:lnTo>
                        <a:pt x="236" y="4529"/>
                      </a:lnTo>
                      <a:lnTo>
                        <a:pt x="233" y="4582"/>
                      </a:lnTo>
                      <a:lnTo>
                        <a:pt x="233" y="5251"/>
                      </a:lnTo>
                      <a:lnTo>
                        <a:pt x="229" y="5282"/>
                      </a:lnTo>
                      <a:lnTo>
                        <a:pt x="217" y="5310"/>
                      </a:lnTo>
                      <a:lnTo>
                        <a:pt x="198" y="5333"/>
                      </a:lnTo>
                      <a:lnTo>
                        <a:pt x="175" y="5352"/>
                      </a:lnTo>
                      <a:lnTo>
                        <a:pt x="147" y="5364"/>
                      </a:lnTo>
                      <a:lnTo>
                        <a:pt x="116" y="5367"/>
                      </a:lnTo>
                      <a:lnTo>
                        <a:pt x="86" y="5364"/>
                      </a:lnTo>
                      <a:lnTo>
                        <a:pt x="57" y="5352"/>
                      </a:lnTo>
                      <a:lnTo>
                        <a:pt x="34" y="5333"/>
                      </a:lnTo>
                      <a:lnTo>
                        <a:pt x="15" y="5310"/>
                      </a:lnTo>
                      <a:lnTo>
                        <a:pt x="4" y="5282"/>
                      </a:lnTo>
                      <a:lnTo>
                        <a:pt x="0" y="5251"/>
                      </a:lnTo>
                      <a:lnTo>
                        <a:pt x="0" y="4582"/>
                      </a:lnTo>
                      <a:lnTo>
                        <a:pt x="6" y="4506"/>
                      </a:lnTo>
                      <a:lnTo>
                        <a:pt x="19" y="4434"/>
                      </a:lnTo>
                      <a:lnTo>
                        <a:pt x="42" y="4363"/>
                      </a:lnTo>
                      <a:lnTo>
                        <a:pt x="73" y="4297"/>
                      </a:lnTo>
                      <a:lnTo>
                        <a:pt x="113" y="4236"/>
                      </a:lnTo>
                      <a:lnTo>
                        <a:pt x="160" y="4178"/>
                      </a:lnTo>
                      <a:lnTo>
                        <a:pt x="215" y="4127"/>
                      </a:lnTo>
                      <a:lnTo>
                        <a:pt x="322" y="4041"/>
                      </a:lnTo>
                      <a:lnTo>
                        <a:pt x="429" y="3957"/>
                      </a:lnTo>
                      <a:lnTo>
                        <a:pt x="538" y="3879"/>
                      </a:lnTo>
                      <a:lnTo>
                        <a:pt x="642" y="3805"/>
                      </a:lnTo>
                      <a:lnTo>
                        <a:pt x="747" y="3733"/>
                      </a:lnTo>
                      <a:lnTo>
                        <a:pt x="848" y="3666"/>
                      </a:lnTo>
                      <a:lnTo>
                        <a:pt x="947" y="3603"/>
                      </a:lnTo>
                      <a:lnTo>
                        <a:pt x="1043" y="3544"/>
                      </a:lnTo>
                      <a:lnTo>
                        <a:pt x="1134" y="3491"/>
                      </a:lnTo>
                      <a:lnTo>
                        <a:pt x="1220" y="3439"/>
                      </a:lnTo>
                      <a:lnTo>
                        <a:pt x="1300" y="3395"/>
                      </a:lnTo>
                      <a:lnTo>
                        <a:pt x="1374" y="3353"/>
                      </a:lnTo>
                      <a:lnTo>
                        <a:pt x="1441" y="3317"/>
                      </a:lnTo>
                      <a:lnTo>
                        <a:pt x="1500" y="3287"/>
                      </a:lnTo>
                      <a:lnTo>
                        <a:pt x="1550" y="3262"/>
                      </a:lnTo>
                      <a:lnTo>
                        <a:pt x="1592" y="3241"/>
                      </a:lnTo>
                      <a:lnTo>
                        <a:pt x="1592" y="2401"/>
                      </a:lnTo>
                      <a:lnTo>
                        <a:pt x="1542" y="2351"/>
                      </a:lnTo>
                      <a:lnTo>
                        <a:pt x="1498" y="2298"/>
                      </a:lnTo>
                      <a:lnTo>
                        <a:pt x="1462" y="2241"/>
                      </a:lnTo>
                      <a:lnTo>
                        <a:pt x="1433" y="2178"/>
                      </a:lnTo>
                      <a:lnTo>
                        <a:pt x="1412" y="2113"/>
                      </a:lnTo>
                      <a:lnTo>
                        <a:pt x="1399" y="2044"/>
                      </a:lnTo>
                      <a:lnTo>
                        <a:pt x="1395" y="1976"/>
                      </a:lnTo>
                      <a:lnTo>
                        <a:pt x="1395" y="996"/>
                      </a:lnTo>
                      <a:lnTo>
                        <a:pt x="1401" y="888"/>
                      </a:lnTo>
                      <a:lnTo>
                        <a:pt x="1418" y="783"/>
                      </a:lnTo>
                      <a:lnTo>
                        <a:pt x="1445" y="682"/>
                      </a:lnTo>
                      <a:lnTo>
                        <a:pt x="1483" y="585"/>
                      </a:lnTo>
                      <a:lnTo>
                        <a:pt x="1531" y="493"/>
                      </a:lnTo>
                      <a:lnTo>
                        <a:pt x="1588" y="408"/>
                      </a:lnTo>
                      <a:lnTo>
                        <a:pt x="1653" y="329"/>
                      </a:lnTo>
                      <a:lnTo>
                        <a:pt x="1725" y="257"/>
                      </a:lnTo>
                      <a:lnTo>
                        <a:pt x="1803" y="192"/>
                      </a:lnTo>
                      <a:lnTo>
                        <a:pt x="1889" y="135"/>
                      </a:lnTo>
                      <a:lnTo>
                        <a:pt x="1981" y="89"/>
                      </a:lnTo>
                      <a:lnTo>
                        <a:pt x="2078" y="51"/>
                      </a:lnTo>
                      <a:lnTo>
                        <a:pt x="2179" y="23"/>
                      </a:lnTo>
                      <a:lnTo>
                        <a:pt x="2284" y="6"/>
                      </a:lnTo>
                      <a:lnTo>
                        <a:pt x="2392" y="0"/>
                      </a:lnTo>
                      <a:close/>
                    </a:path>
                  </a:pathLst>
                </a:custGeom>
                <a:solidFill>
                  <a:srgbClr val="2C2F33"/>
                </a:solidFill>
                <a:ln w="0">
                  <a:solidFill>
                    <a:srgbClr val="2C2F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11"/>
                <p:cNvSpPr>
                  <a:spLocks noEditPoints="1"/>
                </p:cNvSpPr>
                <p:nvPr/>
              </p:nvSpPr>
              <p:spPr bwMode="auto">
                <a:xfrm>
                  <a:off x="3887788" y="4300538"/>
                  <a:ext cx="1362075" cy="1611313"/>
                </a:xfrm>
                <a:custGeom>
                  <a:avLst/>
                  <a:gdLst>
                    <a:gd name="T0" fmla="*/ 232 w 1717"/>
                    <a:gd name="T1" fmla="*/ 1796 h 2031"/>
                    <a:gd name="T2" fmla="*/ 1484 w 1717"/>
                    <a:gd name="T3" fmla="*/ 1070 h 2031"/>
                    <a:gd name="T4" fmla="*/ 859 w 1717"/>
                    <a:gd name="T5" fmla="*/ 232 h 2031"/>
                    <a:gd name="T6" fmla="*/ 735 w 1717"/>
                    <a:gd name="T7" fmla="*/ 253 h 2031"/>
                    <a:gd name="T8" fmla="*/ 630 w 1717"/>
                    <a:gd name="T9" fmla="*/ 316 h 2031"/>
                    <a:gd name="T10" fmla="*/ 552 w 1717"/>
                    <a:gd name="T11" fmla="*/ 407 h 2031"/>
                    <a:gd name="T12" fmla="*/ 510 w 1717"/>
                    <a:gd name="T13" fmla="*/ 524 h 2031"/>
                    <a:gd name="T14" fmla="*/ 505 w 1717"/>
                    <a:gd name="T15" fmla="*/ 586 h 2031"/>
                    <a:gd name="T16" fmla="*/ 1214 w 1717"/>
                    <a:gd name="T17" fmla="*/ 840 h 2031"/>
                    <a:gd name="T18" fmla="*/ 1208 w 1717"/>
                    <a:gd name="T19" fmla="*/ 522 h 2031"/>
                    <a:gd name="T20" fmla="*/ 1164 w 1717"/>
                    <a:gd name="T21" fmla="*/ 407 h 2031"/>
                    <a:gd name="T22" fmla="*/ 1086 w 1717"/>
                    <a:gd name="T23" fmla="*/ 316 h 2031"/>
                    <a:gd name="T24" fmla="*/ 981 w 1717"/>
                    <a:gd name="T25" fmla="*/ 253 h 2031"/>
                    <a:gd name="T26" fmla="*/ 859 w 1717"/>
                    <a:gd name="T27" fmla="*/ 232 h 2031"/>
                    <a:gd name="T28" fmla="*/ 937 w 1717"/>
                    <a:gd name="T29" fmla="*/ 5 h 2031"/>
                    <a:gd name="T30" fmla="*/ 1086 w 1717"/>
                    <a:gd name="T31" fmla="*/ 45 h 2031"/>
                    <a:gd name="T32" fmla="*/ 1216 w 1717"/>
                    <a:gd name="T33" fmla="*/ 121 h 2031"/>
                    <a:gd name="T34" fmla="*/ 1322 w 1717"/>
                    <a:gd name="T35" fmla="*/ 228 h 2031"/>
                    <a:gd name="T36" fmla="*/ 1399 w 1717"/>
                    <a:gd name="T37" fmla="*/ 358 h 2031"/>
                    <a:gd name="T38" fmla="*/ 1439 w 1717"/>
                    <a:gd name="T39" fmla="*/ 506 h 2031"/>
                    <a:gd name="T40" fmla="*/ 1444 w 1717"/>
                    <a:gd name="T41" fmla="*/ 840 h 2031"/>
                    <a:gd name="T42" fmla="*/ 1631 w 1717"/>
                    <a:gd name="T43" fmla="*/ 844 h 2031"/>
                    <a:gd name="T44" fmla="*/ 1683 w 1717"/>
                    <a:gd name="T45" fmla="*/ 874 h 2031"/>
                    <a:gd name="T46" fmla="*/ 1713 w 1717"/>
                    <a:gd name="T47" fmla="*/ 926 h 2031"/>
                    <a:gd name="T48" fmla="*/ 1717 w 1717"/>
                    <a:gd name="T49" fmla="*/ 1913 h 2031"/>
                    <a:gd name="T50" fmla="*/ 1702 w 1717"/>
                    <a:gd name="T51" fmla="*/ 1972 h 2031"/>
                    <a:gd name="T52" fmla="*/ 1660 w 1717"/>
                    <a:gd name="T53" fmla="*/ 2014 h 2031"/>
                    <a:gd name="T54" fmla="*/ 1601 w 1717"/>
                    <a:gd name="T55" fmla="*/ 2031 h 2031"/>
                    <a:gd name="T56" fmla="*/ 85 w 1717"/>
                    <a:gd name="T57" fmla="*/ 2025 h 2031"/>
                    <a:gd name="T58" fmla="*/ 34 w 1717"/>
                    <a:gd name="T59" fmla="*/ 1996 h 2031"/>
                    <a:gd name="T60" fmla="*/ 3 w 1717"/>
                    <a:gd name="T61" fmla="*/ 1945 h 2031"/>
                    <a:gd name="T62" fmla="*/ 0 w 1717"/>
                    <a:gd name="T63" fmla="*/ 956 h 2031"/>
                    <a:gd name="T64" fmla="*/ 15 w 1717"/>
                    <a:gd name="T65" fmla="*/ 897 h 2031"/>
                    <a:gd name="T66" fmla="*/ 57 w 1717"/>
                    <a:gd name="T67" fmla="*/ 855 h 2031"/>
                    <a:gd name="T68" fmla="*/ 116 w 1717"/>
                    <a:gd name="T69" fmla="*/ 840 h 2031"/>
                    <a:gd name="T70" fmla="*/ 272 w 1717"/>
                    <a:gd name="T71" fmla="*/ 586 h 2031"/>
                    <a:gd name="T72" fmla="*/ 293 w 1717"/>
                    <a:gd name="T73" fmla="*/ 430 h 2031"/>
                    <a:gd name="T74" fmla="*/ 352 w 1717"/>
                    <a:gd name="T75" fmla="*/ 291 h 2031"/>
                    <a:gd name="T76" fmla="*/ 444 w 1717"/>
                    <a:gd name="T77" fmla="*/ 171 h 2031"/>
                    <a:gd name="T78" fmla="*/ 564 w 1717"/>
                    <a:gd name="T79" fmla="*/ 80 h 2031"/>
                    <a:gd name="T80" fmla="*/ 703 w 1717"/>
                    <a:gd name="T81" fmla="*/ 21 h 2031"/>
                    <a:gd name="T82" fmla="*/ 859 w 1717"/>
                    <a:gd name="T83" fmla="*/ 0 h 20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17" h="2031">
                      <a:moveTo>
                        <a:pt x="232" y="1070"/>
                      </a:moveTo>
                      <a:lnTo>
                        <a:pt x="232" y="1796"/>
                      </a:lnTo>
                      <a:lnTo>
                        <a:pt x="1484" y="1796"/>
                      </a:lnTo>
                      <a:lnTo>
                        <a:pt x="1484" y="1070"/>
                      </a:lnTo>
                      <a:lnTo>
                        <a:pt x="232" y="1070"/>
                      </a:lnTo>
                      <a:close/>
                      <a:moveTo>
                        <a:pt x="859" y="232"/>
                      </a:moveTo>
                      <a:lnTo>
                        <a:pt x="794" y="238"/>
                      </a:lnTo>
                      <a:lnTo>
                        <a:pt x="735" y="253"/>
                      </a:lnTo>
                      <a:lnTo>
                        <a:pt x="680" y="280"/>
                      </a:lnTo>
                      <a:lnTo>
                        <a:pt x="630" y="316"/>
                      </a:lnTo>
                      <a:lnTo>
                        <a:pt x="587" y="358"/>
                      </a:lnTo>
                      <a:lnTo>
                        <a:pt x="552" y="407"/>
                      </a:lnTo>
                      <a:lnTo>
                        <a:pt x="526" y="463"/>
                      </a:lnTo>
                      <a:lnTo>
                        <a:pt x="510" y="524"/>
                      </a:lnTo>
                      <a:lnTo>
                        <a:pt x="505" y="586"/>
                      </a:lnTo>
                      <a:lnTo>
                        <a:pt x="505" y="586"/>
                      </a:lnTo>
                      <a:lnTo>
                        <a:pt x="505" y="840"/>
                      </a:lnTo>
                      <a:lnTo>
                        <a:pt x="1214" y="840"/>
                      </a:lnTo>
                      <a:lnTo>
                        <a:pt x="1214" y="586"/>
                      </a:lnTo>
                      <a:lnTo>
                        <a:pt x="1208" y="522"/>
                      </a:lnTo>
                      <a:lnTo>
                        <a:pt x="1191" y="463"/>
                      </a:lnTo>
                      <a:lnTo>
                        <a:pt x="1164" y="407"/>
                      </a:lnTo>
                      <a:lnTo>
                        <a:pt x="1130" y="358"/>
                      </a:lnTo>
                      <a:lnTo>
                        <a:pt x="1086" y="316"/>
                      </a:lnTo>
                      <a:lnTo>
                        <a:pt x="1036" y="280"/>
                      </a:lnTo>
                      <a:lnTo>
                        <a:pt x="981" y="253"/>
                      </a:lnTo>
                      <a:lnTo>
                        <a:pt x="922" y="238"/>
                      </a:lnTo>
                      <a:lnTo>
                        <a:pt x="859" y="232"/>
                      </a:lnTo>
                      <a:close/>
                      <a:moveTo>
                        <a:pt x="859" y="0"/>
                      </a:moveTo>
                      <a:lnTo>
                        <a:pt x="937" y="5"/>
                      </a:lnTo>
                      <a:lnTo>
                        <a:pt x="1014" y="21"/>
                      </a:lnTo>
                      <a:lnTo>
                        <a:pt x="1086" y="45"/>
                      </a:lnTo>
                      <a:lnTo>
                        <a:pt x="1155" y="80"/>
                      </a:lnTo>
                      <a:lnTo>
                        <a:pt x="1216" y="121"/>
                      </a:lnTo>
                      <a:lnTo>
                        <a:pt x="1273" y="171"/>
                      </a:lnTo>
                      <a:lnTo>
                        <a:pt x="1322" y="228"/>
                      </a:lnTo>
                      <a:lnTo>
                        <a:pt x="1364" y="291"/>
                      </a:lnTo>
                      <a:lnTo>
                        <a:pt x="1399" y="358"/>
                      </a:lnTo>
                      <a:lnTo>
                        <a:pt x="1423" y="430"/>
                      </a:lnTo>
                      <a:lnTo>
                        <a:pt x="1439" y="506"/>
                      </a:lnTo>
                      <a:lnTo>
                        <a:pt x="1444" y="586"/>
                      </a:lnTo>
                      <a:lnTo>
                        <a:pt x="1444" y="840"/>
                      </a:lnTo>
                      <a:lnTo>
                        <a:pt x="1601" y="840"/>
                      </a:lnTo>
                      <a:lnTo>
                        <a:pt x="1631" y="844"/>
                      </a:lnTo>
                      <a:lnTo>
                        <a:pt x="1660" y="855"/>
                      </a:lnTo>
                      <a:lnTo>
                        <a:pt x="1683" y="874"/>
                      </a:lnTo>
                      <a:lnTo>
                        <a:pt x="1702" y="897"/>
                      </a:lnTo>
                      <a:lnTo>
                        <a:pt x="1713" y="926"/>
                      </a:lnTo>
                      <a:lnTo>
                        <a:pt x="1717" y="956"/>
                      </a:lnTo>
                      <a:lnTo>
                        <a:pt x="1717" y="1913"/>
                      </a:lnTo>
                      <a:lnTo>
                        <a:pt x="1713" y="1945"/>
                      </a:lnTo>
                      <a:lnTo>
                        <a:pt x="1702" y="1972"/>
                      </a:lnTo>
                      <a:lnTo>
                        <a:pt x="1683" y="1996"/>
                      </a:lnTo>
                      <a:lnTo>
                        <a:pt x="1660" y="2014"/>
                      </a:lnTo>
                      <a:lnTo>
                        <a:pt x="1631" y="2025"/>
                      </a:lnTo>
                      <a:lnTo>
                        <a:pt x="1601" y="2031"/>
                      </a:lnTo>
                      <a:lnTo>
                        <a:pt x="116" y="2031"/>
                      </a:lnTo>
                      <a:lnTo>
                        <a:pt x="85" y="2025"/>
                      </a:lnTo>
                      <a:lnTo>
                        <a:pt x="57" y="2014"/>
                      </a:lnTo>
                      <a:lnTo>
                        <a:pt x="34" y="1996"/>
                      </a:lnTo>
                      <a:lnTo>
                        <a:pt x="15" y="1972"/>
                      </a:lnTo>
                      <a:lnTo>
                        <a:pt x="3" y="1945"/>
                      </a:lnTo>
                      <a:lnTo>
                        <a:pt x="0" y="1913"/>
                      </a:lnTo>
                      <a:lnTo>
                        <a:pt x="0" y="956"/>
                      </a:lnTo>
                      <a:lnTo>
                        <a:pt x="3" y="926"/>
                      </a:lnTo>
                      <a:lnTo>
                        <a:pt x="15" y="897"/>
                      </a:lnTo>
                      <a:lnTo>
                        <a:pt x="34" y="874"/>
                      </a:lnTo>
                      <a:lnTo>
                        <a:pt x="57" y="855"/>
                      </a:lnTo>
                      <a:lnTo>
                        <a:pt x="85" y="844"/>
                      </a:lnTo>
                      <a:lnTo>
                        <a:pt x="116" y="840"/>
                      </a:lnTo>
                      <a:lnTo>
                        <a:pt x="272" y="840"/>
                      </a:lnTo>
                      <a:lnTo>
                        <a:pt x="272" y="586"/>
                      </a:lnTo>
                      <a:lnTo>
                        <a:pt x="278" y="506"/>
                      </a:lnTo>
                      <a:lnTo>
                        <a:pt x="293" y="430"/>
                      </a:lnTo>
                      <a:lnTo>
                        <a:pt x="318" y="358"/>
                      </a:lnTo>
                      <a:lnTo>
                        <a:pt x="352" y="291"/>
                      </a:lnTo>
                      <a:lnTo>
                        <a:pt x="394" y="228"/>
                      </a:lnTo>
                      <a:lnTo>
                        <a:pt x="444" y="171"/>
                      </a:lnTo>
                      <a:lnTo>
                        <a:pt x="501" y="121"/>
                      </a:lnTo>
                      <a:lnTo>
                        <a:pt x="564" y="80"/>
                      </a:lnTo>
                      <a:lnTo>
                        <a:pt x="630" y="45"/>
                      </a:lnTo>
                      <a:lnTo>
                        <a:pt x="703" y="21"/>
                      </a:lnTo>
                      <a:lnTo>
                        <a:pt x="779" y="5"/>
                      </a:lnTo>
                      <a:lnTo>
                        <a:pt x="859" y="0"/>
                      </a:lnTo>
                      <a:close/>
                    </a:path>
                  </a:pathLst>
                </a:custGeom>
                <a:solidFill>
                  <a:srgbClr val="2C2F33"/>
                </a:solidFill>
                <a:ln w="0">
                  <a:solidFill>
                    <a:srgbClr val="2C2F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5" name="AutoShape 6"/>
            <p:cNvSpPr>
              <a:spLocks noChangeAspect="1" noChangeArrowheads="1" noTextEdit="1"/>
            </p:cNvSpPr>
            <p:nvPr/>
          </p:nvSpPr>
          <p:spPr bwMode="auto">
            <a:xfrm>
              <a:off x="3348091" y="1285600"/>
              <a:ext cx="567455" cy="733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3" name="Freeform 10"/>
          <p:cNvSpPr>
            <a:spLocks/>
          </p:cNvSpPr>
          <p:nvPr/>
        </p:nvSpPr>
        <p:spPr bwMode="auto">
          <a:xfrm>
            <a:off x="3347864" y="1339272"/>
            <a:ext cx="567455" cy="626334"/>
          </a:xfrm>
          <a:custGeom>
            <a:avLst/>
            <a:gdLst>
              <a:gd name="T0" fmla="*/ 2815 w 4992"/>
              <a:gd name="T1" fmla="*/ 23 h 5367"/>
              <a:gd name="T2" fmla="*/ 3191 w 4992"/>
              <a:gd name="T3" fmla="*/ 192 h 5367"/>
              <a:gd name="T4" fmla="*/ 3463 w 4992"/>
              <a:gd name="T5" fmla="*/ 495 h 5367"/>
              <a:gd name="T6" fmla="*/ 3593 w 4992"/>
              <a:gd name="T7" fmla="*/ 888 h 5367"/>
              <a:gd name="T8" fmla="*/ 3582 w 4992"/>
              <a:gd name="T9" fmla="*/ 2111 h 5367"/>
              <a:gd name="T10" fmla="*/ 3452 w 4992"/>
              <a:gd name="T11" fmla="*/ 2351 h 5367"/>
              <a:gd name="T12" fmla="*/ 3494 w 4992"/>
              <a:gd name="T13" fmla="*/ 3287 h 5367"/>
              <a:gd name="T14" fmla="*/ 3772 w 4992"/>
              <a:gd name="T15" fmla="*/ 3439 h 5367"/>
              <a:gd name="T16" fmla="*/ 4142 w 4992"/>
              <a:gd name="T17" fmla="*/ 3666 h 5367"/>
              <a:gd name="T18" fmla="*/ 4561 w 4992"/>
              <a:gd name="T19" fmla="*/ 3957 h 5367"/>
              <a:gd name="T20" fmla="*/ 4880 w 4992"/>
              <a:gd name="T21" fmla="*/ 4236 h 5367"/>
              <a:gd name="T22" fmla="*/ 4986 w 4992"/>
              <a:gd name="T23" fmla="*/ 4506 h 5367"/>
              <a:gd name="T24" fmla="*/ 4975 w 4992"/>
              <a:gd name="T25" fmla="*/ 5310 h 5367"/>
              <a:gd name="T26" fmla="*/ 4874 w 4992"/>
              <a:gd name="T27" fmla="*/ 5367 h 5367"/>
              <a:gd name="T28" fmla="*/ 4775 w 4992"/>
              <a:gd name="T29" fmla="*/ 5310 h 5367"/>
              <a:gd name="T30" fmla="*/ 4754 w 4992"/>
              <a:gd name="T31" fmla="*/ 4529 h 5367"/>
              <a:gd name="T32" fmla="*/ 4666 w 4992"/>
              <a:gd name="T33" fmla="*/ 4342 h 5367"/>
              <a:gd name="T34" fmla="*/ 4327 w 4992"/>
              <a:gd name="T35" fmla="*/ 4074 h 5367"/>
              <a:gd name="T36" fmla="*/ 3942 w 4992"/>
              <a:gd name="T37" fmla="*/ 3813 h 5367"/>
              <a:gd name="T38" fmla="*/ 3608 w 4992"/>
              <a:gd name="T39" fmla="*/ 3613 h 5367"/>
              <a:gd name="T40" fmla="*/ 3362 w 4992"/>
              <a:gd name="T41" fmla="*/ 3479 h 5367"/>
              <a:gd name="T42" fmla="*/ 3229 w 4992"/>
              <a:gd name="T43" fmla="*/ 3409 h 5367"/>
              <a:gd name="T44" fmla="*/ 3170 w 4992"/>
              <a:gd name="T45" fmla="*/ 3285 h 5367"/>
              <a:gd name="T46" fmla="*/ 3198 w 4992"/>
              <a:gd name="T47" fmla="*/ 2263 h 5367"/>
              <a:gd name="T48" fmla="*/ 3326 w 4992"/>
              <a:gd name="T49" fmla="*/ 2128 h 5367"/>
              <a:gd name="T50" fmla="*/ 3364 w 4992"/>
              <a:gd name="T51" fmla="*/ 996 h 5367"/>
              <a:gd name="T52" fmla="*/ 3275 w 4992"/>
              <a:gd name="T53" fmla="*/ 638 h 5367"/>
              <a:gd name="T54" fmla="*/ 3036 w 4992"/>
              <a:gd name="T55" fmla="*/ 369 h 5367"/>
              <a:gd name="T56" fmla="*/ 2697 w 4992"/>
              <a:gd name="T57" fmla="*/ 238 h 5367"/>
              <a:gd name="T58" fmla="*/ 2204 w 4992"/>
              <a:gd name="T59" fmla="*/ 257 h 5367"/>
              <a:gd name="T60" fmla="*/ 1883 w 4992"/>
              <a:gd name="T61" fmla="*/ 427 h 5367"/>
              <a:gd name="T62" fmla="*/ 1677 w 4992"/>
              <a:gd name="T63" fmla="*/ 722 h 5367"/>
              <a:gd name="T64" fmla="*/ 1626 w 4992"/>
              <a:gd name="T65" fmla="*/ 1976 h 5367"/>
              <a:gd name="T66" fmla="*/ 1693 w 4992"/>
              <a:gd name="T67" fmla="*/ 2172 h 5367"/>
              <a:gd name="T68" fmla="*/ 1809 w 4992"/>
              <a:gd name="T69" fmla="*/ 2286 h 5367"/>
              <a:gd name="T70" fmla="*/ 1818 w 4992"/>
              <a:gd name="T71" fmla="*/ 3319 h 5367"/>
              <a:gd name="T72" fmla="*/ 1733 w 4992"/>
              <a:gd name="T73" fmla="*/ 3428 h 5367"/>
              <a:gd name="T74" fmla="*/ 1578 w 4992"/>
              <a:gd name="T75" fmla="*/ 3506 h 5367"/>
              <a:gd name="T76" fmla="*/ 1308 w 4992"/>
              <a:gd name="T77" fmla="*/ 3656 h 5367"/>
              <a:gd name="T78" fmla="*/ 957 w 4992"/>
              <a:gd name="T79" fmla="*/ 3874 h 5367"/>
              <a:gd name="T80" fmla="*/ 564 w 4992"/>
              <a:gd name="T81" fmla="*/ 4148 h 5367"/>
              <a:gd name="T82" fmla="*/ 294 w 4992"/>
              <a:gd name="T83" fmla="*/ 4384 h 5367"/>
              <a:gd name="T84" fmla="*/ 233 w 4992"/>
              <a:gd name="T85" fmla="*/ 4582 h 5367"/>
              <a:gd name="T86" fmla="*/ 198 w 4992"/>
              <a:gd name="T87" fmla="*/ 5333 h 5367"/>
              <a:gd name="T88" fmla="*/ 86 w 4992"/>
              <a:gd name="T89" fmla="*/ 5364 h 5367"/>
              <a:gd name="T90" fmla="*/ 4 w 4992"/>
              <a:gd name="T91" fmla="*/ 5282 h 5367"/>
              <a:gd name="T92" fmla="*/ 19 w 4992"/>
              <a:gd name="T93" fmla="*/ 4434 h 5367"/>
              <a:gd name="T94" fmla="*/ 160 w 4992"/>
              <a:gd name="T95" fmla="*/ 4178 h 5367"/>
              <a:gd name="T96" fmla="*/ 538 w 4992"/>
              <a:gd name="T97" fmla="*/ 3879 h 5367"/>
              <a:gd name="T98" fmla="*/ 947 w 4992"/>
              <a:gd name="T99" fmla="*/ 3603 h 5367"/>
              <a:gd name="T100" fmla="*/ 1300 w 4992"/>
              <a:gd name="T101" fmla="*/ 3395 h 5367"/>
              <a:gd name="T102" fmla="*/ 1550 w 4992"/>
              <a:gd name="T103" fmla="*/ 3262 h 5367"/>
              <a:gd name="T104" fmla="*/ 1498 w 4992"/>
              <a:gd name="T105" fmla="*/ 2298 h 5367"/>
              <a:gd name="T106" fmla="*/ 1399 w 4992"/>
              <a:gd name="T107" fmla="*/ 2044 h 5367"/>
              <a:gd name="T108" fmla="*/ 1418 w 4992"/>
              <a:gd name="T109" fmla="*/ 783 h 5367"/>
              <a:gd name="T110" fmla="*/ 1588 w 4992"/>
              <a:gd name="T111" fmla="*/ 408 h 5367"/>
              <a:gd name="T112" fmla="*/ 1889 w 4992"/>
              <a:gd name="T113" fmla="*/ 135 h 5367"/>
              <a:gd name="T114" fmla="*/ 2284 w 4992"/>
              <a:gd name="T115" fmla="*/ 6 h 5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92" h="5367">
                <a:moveTo>
                  <a:pt x="2392" y="0"/>
                </a:moveTo>
                <a:lnTo>
                  <a:pt x="2602" y="0"/>
                </a:lnTo>
                <a:lnTo>
                  <a:pt x="2711" y="6"/>
                </a:lnTo>
                <a:lnTo>
                  <a:pt x="2815" y="23"/>
                </a:lnTo>
                <a:lnTo>
                  <a:pt x="2916" y="51"/>
                </a:lnTo>
                <a:lnTo>
                  <a:pt x="3014" y="89"/>
                </a:lnTo>
                <a:lnTo>
                  <a:pt x="3105" y="137"/>
                </a:lnTo>
                <a:lnTo>
                  <a:pt x="3191" y="192"/>
                </a:lnTo>
                <a:lnTo>
                  <a:pt x="3271" y="257"/>
                </a:lnTo>
                <a:lnTo>
                  <a:pt x="3343" y="329"/>
                </a:lnTo>
                <a:lnTo>
                  <a:pt x="3406" y="409"/>
                </a:lnTo>
                <a:lnTo>
                  <a:pt x="3463" y="495"/>
                </a:lnTo>
                <a:lnTo>
                  <a:pt x="3511" y="587"/>
                </a:lnTo>
                <a:lnTo>
                  <a:pt x="3549" y="682"/>
                </a:lnTo>
                <a:lnTo>
                  <a:pt x="3576" y="783"/>
                </a:lnTo>
                <a:lnTo>
                  <a:pt x="3593" y="888"/>
                </a:lnTo>
                <a:lnTo>
                  <a:pt x="3599" y="996"/>
                </a:lnTo>
                <a:lnTo>
                  <a:pt x="3599" y="1974"/>
                </a:lnTo>
                <a:lnTo>
                  <a:pt x="3595" y="2044"/>
                </a:lnTo>
                <a:lnTo>
                  <a:pt x="3582" y="2111"/>
                </a:lnTo>
                <a:lnTo>
                  <a:pt x="3561" y="2178"/>
                </a:lnTo>
                <a:lnTo>
                  <a:pt x="3532" y="2239"/>
                </a:lnTo>
                <a:lnTo>
                  <a:pt x="3496" y="2298"/>
                </a:lnTo>
                <a:lnTo>
                  <a:pt x="3452" y="2351"/>
                </a:lnTo>
                <a:lnTo>
                  <a:pt x="3402" y="2399"/>
                </a:lnTo>
                <a:lnTo>
                  <a:pt x="3402" y="3239"/>
                </a:lnTo>
                <a:lnTo>
                  <a:pt x="3442" y="3260"/>
                </a:lnTo>
                <a:lnTo>
                  <a:pt x="3494" y="3287"/>
                </a:lnTo>
                <a:lnTo>
                  <a:pt x="3553" y="3317"/>
                </a:lnTo>
                <a:lnTo>
                  <a:pt x="3618" y="3353"/>
                </a:lnTo>
                <a:lnTo>
                  <a:pt x="3692" y="3393"/>
                </a:lnTo>
                <a:lnTo>
                  <a:pt x="3772" y="3439"/>
                </a:lnTo>
                <a:lnTo>
                  <a:pt x="3858" y="3491"/>
                </a:lnTo>
                <a:lnTo>
                  <a:pt x="3949" y="3544"/>
                </a:lnTo>
                <a:lnTo>
                  <a:pt x="4043" y="3603"/>
                </a:lnTo>
                <a:lnTo>
                  <a:pt x="4142" y="3666"/>
                </a:lnTo>
                <a:lnTo>
                  <a:pt x="4245" y="3733"/>
                </a:lnTo>
                <a:lnTo>
                  <a:pt x="4350" y="3805"/>
                </a:lnTo>
                <a:lnTo>
                  <a:pt x="4455" y="3879"/>
                </a:lnTo>
                <a:lnTo>
                  <a:pt x="4561" y="3957"/>
                </a:lnTo>
                <a:lnTo>
                  <a:pt x="4670" y="4041"/>
                </a:lnTo>
                <a:lnTo>
                  <a:pt x="4777" y="4127"/>
                </a:lnTo>
                <a:lnTo>
                  <a:pt x="4832" y="4178"/>
                </a:lnTo>
                <a:lnTo>
                  <a:pt x="4880" y="4236"/>
                </a:lnTo>
                <a:lnTo>
                  <a:pt x="4918" y="4297"/>
                </a:lnTo>
                <a:lnTo>
                  <a:pt x="4950" y="4363"/>
                </a:lnTo>
                <a:lnTo>
                  <a:pt x="4973" y="4434"/>
                </a:lnTo>
                <a:lnTo>
                  <a:pt x="4986" y="4506"/>
                </a:lnTo>
                <a:lnTo>
                  <a:pt x="4992" y="4582"/>
                </a:lnTo>
                <a:lnTo>
                  <a:pt x="4992" y="5251"/>
                </a:lnTo>
                <a:lnTo>
                  <a:pt x="4986" y="5282"/>
                </a:lnTo>
                <a:lnTo>
                  <a:pt x="4975" y="5310"/>
                </a:lnTo>
                <a:lnTo>
                  <a:pt x="4958" y="5333"/>
                </a:lnTo>
                <a:lnTo>
                  <a:pt x="4933" y="5352"/>
                </a:lnTo>
                <a:lnTo>
                  <a:pt x="4906" y="5364"/>
                </a:lnTo>
                <a:lnTo>
                  <a:pt x="4874" y="5367"/>
                </a:lnTo>
                <a:lnTo>
                  <a:pt x="4843" y="5364"/>
                </a:lnTo>
                <a:lnTo>
                  <a:pt x="4817" y="5352"/>
                </a:lnTo>
                <a:lnTo>
                  <a:pt x="4792" y="5333"/>
                </a:lnTo>
                <a:lnTo>
                  <a:pt x="4775" y="5310"/>
                </a:lnTo>
                <a:lnTo>
                  <a:pt x="4763" y="5282"/>
                </a:lnTo>
                <a:lnTo>
                  <a:pt x="4758" y="5251"/>
                </a:lnTo>
                <a:lnTo>
                  <a:pt x="4758" y="4582"/>
                </a:lnTo>
                <a:lnTo>
                  <a:pt x="4754" y="4529"/>
                </a:lnTo>
                <a:lnTo>
                  <a:pt x="4742" y="4478"/>
                </a:lnTo>
                <a:lnTo>
                  <a:pt x="4723" y="4430"/>
                </a:lnTo>
                <a:lnTo>
                  <a:pt x="4699" y="4384"/>
                </a:lnTo>
                <a:lnTo>
                  <a:pt x="4666" y="4342"/>
                </a:lnTo>
                <a:lnTo>
                  <a:pt x="4628" y="4306"/>
                </a:lnTo>
                <a:lnTo>
                  <a:pt x="4527" y="4226"/>
                </a:lnTo>
                <a:lnTo>
                  <a:pt x="4428" y="4148"/>
                </a:lnTo>
                <a:lnTo>
                  <a:pt x="4327" y="4074"/>
                </a:lnTo>
                <a:lnTo>
                  <a:pt x="4228" y="4003"/>
                </a:lnTo>
                <a:lnTo>
                  <a:pt x="4131" y="3936"/>
                </a:lnTo>
                <a:lnTo>
                  <a:pt x="4035" y="3874"/>
                </a:lnTo>
                <a:lnTo>
                  <a:pt x="3942" y="3813"/>
                </a:lnTo>
                <a:lnTo>
                  <a:pt x="3852" y="3757"/>
                </a:lnTo>
                <a:lnTo>
                  <a:pt x="3766" y="3704"/>
                </a:lnTo>
                <a:lnTo>
                  <a:pt x="3685" y="3656"/>
                </a:lnTo>
                <a:lnTo>
                  <a:pt x="3608" y="3613"/>
                </a:lnTo>
                <a:lnTo>
                  <a:pt x="3536" y="3573"/>
                </a:lnTo>
                <a:lnTo>
                  <a:pt x="3471" y="3536"/>
                </a:lnTo>
                <a:lnTo>
                  <a:pt x="3414" y="3506"/>
                </a:lnTo>
                <a:lnTo>
                  <a:pt x="3362" y="3479"/>
                </a:lnTo>
                <a:lnTo>
                  <a:pt x="3319" y="3458"/>
                </a:lnTo>
                <a:lnTo>
                  <a:pt x="3284" y="3441"/>
                </a:lnTo>
                <a:lnTo>
                  <a:pt x="3259" y="3428"/>
                </a:lnTo>
                <a:lnTo>
                  <a:pt x="3229" y="3409"/>
                </a:lnTo>
                <a:lnTo>
                  <a:pt x="3204" y="3382"/>
                </a:lnTo>
                <a:lnTo>
                  <a:pt x="3185" y="3353"/>
                </a:lnTo>
                <a:lnTo>
                  <a:pt x="3174" y="3319"/>
                </a:lnTo>
                <a:lnTo>
                  <a:pt x="3170" y="3285"/>
                </a:lnTo>
                <a:lnTo>
                  <a:pt x="3170" y="2342"/>
                </a:lnTo>
                <a:lnTo>
                  <a:pt x="3174" y="2313"/>
                </a:lnTo>
                <a:lnTo>
                  <a:pt x="3183" y="2286"/>
                </a:lnTo>
                <a:lnTo>
                  <a:pt x="3198" y="2263"/>
                </a:lnTo>
                <a:lnTo>
                  <a:pt x="3221" y="2244"/>
                </a:lnTo>
                <a:lnTo>
                  <a:pt x="3263" y="2212"/>
                </a:lnTo>
                <a:lnTo>
                  <a:pt x="3298" y="2172"/>
                </a:lnTo>
                <a:lnTo>
                  <a:pt x="3326" y="2128"/>
                </a:lnTo>
                <a:lnTo>
                  <a:pt x="3347" y="2081"/>
                </a:lnTo>
                <a:lnTo>
                  <a:pt x="3360" y="2029"/>
                </a:lnTo>
                <a:lnTo>
                  <a:pt x="3364" y="1976"/>
                </a:lnTo>
                <a:lnTo>
                  <a:pt x="3364" y="996"/>
                </a:lnTo>
                <a:lnTo>
                  <a:pt x="3359" y="901"/>
                </a:lnTo>
                <a:lnTo>
                  <a:pt x="3341" y="810"/>
                </a:lnTo>
                <a:lnTo>
                  <a:pt x="3313" y="722"/>
                </a:lnTo>
                <a:lnTo>
                  <a:pt x="3275" y="638"/>
                </a:lnTo>
                <a:lnTo>
                  <a:pt x="3227" y="560"/>
                </a:lnTo>
                <a:lnTo>
                  <a:pt x="3172" y="490"/>
                </a:lnTo>
                <a:lnTo>
                  <a:pt x="3109" y="427"/>
                </a:lnTo>
                <a:lnTo>
                  <a:pt x="3036" y="369"/>
                </a:lnTo>
                <a:lnTo>
                  <a:pt x="2960" y="322"/>
                </a:lnTo>
                <a:lnTo>
                  <a:pt x="2876" y="284"/>
                </a:lnTo>
                <a:lnTo>
                  <a:pt x="2789" y="257"/>
                </a:lnTo>
                <a:lnTo>
                  <a:pt x="2697" y="238"/>
                </a:lnTo>
                <a:lnTo>
                  <a:pt x="2600" y="232"/>
                </a:lnTo>
                <a:lnTo>
                  <a:pt x="2390" y="232"/>
                </a:lnTo>
                <a:lnTo>
                  <a:pt x="2295" y="238"/>
                </a:lnTo>
                <a:lnTo>
                  <a:pt x="2204" y="257"/>
                </a:lnTo>
                <a:lnTo>
                  <a:pt x="2114" y="284"/>
                </a:lnTo>
                <a:lnTo>
                  <a:pt x="2032" y="322"/>
                </a:lnTo>
                <a:lnTo>
                  <a:pt x="1954" y="369"/>
                </a:lnTo>
                <a:lnTo>
                  <a:pt x="1883" y="427"/>
                </a:lnTo>
                <a:lnTo>
                  <a:pt x="1820" y="490"/>
                </a:lnTo>
                <a:lnTo>
                  <a:pt x="1763" y="560"/>
                </a:lnTo>
                <a:lnTo>
                  <a:pt x="1716" y="638"/>
                </a:lnTo>
                <a:lnTo>
                  <a:pt x="1677" y="722"/>
                </a:lnTo>
                <a:lnTo>
                  <a:pt x="1649" y="810"/>
                </a:lnTo>
                <a:lnTo>
                  <a:pt x="1632" y="901"/>
                </a:lnTo>
                <a:lnTo>
                  <a:pt x="1626" y="996"/>
                </a:lnTo>
                <a:lnTo>
                  <a:pt x="1626" y="1976"/>
                </a:lnTo>
                <a:lnTo>
                  <a:pt x="1632" y="2029"/>
                </a:lnTo>
                <a:lnTo>
                  <a:pt x="1643" y="2081"/>
                </a:lnTo>
                <a:lnTo>
                  <a:pt x="1664" y="2128"/>
                </a:lnTo>
                <a:lnTo>
                  <a:pt x="1693" y="2172"/>
                </a:lnTo>
                <a:lnTo>
                  <a:pt x="1729" y="2212"/>
                </a:lnTo>
                <a:lnTo>
                  <a:pt x="1771" y="2244"/>
                </a:lnTo>
                <a:lnTo>
                  <a:pt x="1792" y="2263"/>
                </a:lnTo>
                <a:lnTo>
                  <a:pt x="1809" y="2286"/>
                </a:lnTo>
                <a:lnTo>
                  <a:pt x="1818" y="2313"/>
                </a:lnTo>
                <a:lnTo>
                  <a:pt x="1822" y="2342"/>
                </a:lnTo>
                <a:lnTo>
                  <a:pt x="1822" y="3285"/>
                </a:lnTo>
                <a:lnTo>
                  <a:pt x="1818" y="3319"/>
                </a:lnTo>
                <a:lnTo>
                  <a:pt x="1807" y="3353"/>
                </a:lnTo>
                <a:lnTo>
                  <a:pt x="1788" y="3382"/>
                </a:lnTo>
                <a:lnTo>
                  <a:pt x="1763" y="3409"/>
                </a:lnTo>
                <a:lnTo>
                  <a:pt x="1733" y="3428"/>
                </a:lnTo>
                <a:lnTo>
                  <a:pt x="1708" y="3441"/>
                </a:lnTo>
                <a:lnTo>
                  <a:pt x="1674" y="3458"/>
                </a:lnTo>
                <a:lnTo>
                  <a:pt x="1630" y="3479"/>
                </a:lnTo>
                <a:lnTo>
                  <a:pt x="1578" y="3506"/>
                </a:lnTo>
                <a:lnTo>
                  <a:pt x="1521" y="3536"/>
                </a:lnTo>
                <a:lnTo>
                  <a:pt x="1456" y="3573"/>
                </a:lnTo>
                <a:lnTo>
                  <a:pt x="1384" y="3613"/>
                </a:lnTo>
                <a:lnTo>
                  <a:pt x="1308" y="3656"/>
                </a:lnTo>
                <a:lnTo>
                  <a:pt x="1226" y="3704"/>
                </a:lnTo>
                <a:lnTo>
                  <a:pt x="1140" y="3757"/>
                </a:lnTo>
                <a:lnTo>
                  <a:pt x="1050" y="3813"/>
                </a:lnTo>
                <a:lnTo>
                  <a:pt x="957" y="3874"/>
                </a:lnTo>
                <a:lnTo>
                  <a:pt x="862" y="3936"/>
                </a:lnTo>
                <a:lnTo>
                  <a:pt x="764" y="4003"/>
                </a:lnTo>
                <a:lnTo>
                  <a:pt x="663" y="4074"/>
                </a:lnTo>
                <a:lnTo>
                  <a:pt x="564" y="4148"/>
                </a:lnTo>
                <a:lnTo>
                  <a:pt x="463" y="4226"/>
                </a:lnTo>
                <a:lnTo>
                  <a:pt x="364" y="4306"/>
                </a:lnTo>
                <a:lnTo>
                  <a:pt x="326" y="4342"/>
                </a:lnTo>
                <a:lnTo>
                  <a:pt x="294" y="4384"/>
                </a:lnTo>
                <a:lnTo>
                  <a:pt x="267" y="4430"/>
                </a:lnTo>
                <a:lnTo>
                  <a:pt x="248" y="4478"/>
                </a:lnTo>
                <a:lnTo>
                  <a:pt x="236" y="4529"/>
                </a:lnTo>
                <a:lnTo>
                  <a:pt x="233" y="4582"/>
                </a:lnTo>
                <a:lnTo>
                  <a:pt x="233" y="5251"/>
                </a:lnTo>
                <a:lnTo>
                  <a:pt x="229" y="5282"/>
                </a:lnTo>
                <a:lnTo>
                  <a:pt x="217" y="5310"/>
                </a:lnTo>
                <a:lnTo>
                  <a:pt x="198" y="5333"/>
                </a:lnTo>
                <a:lnTo>
                  <a:pt x="175" y="5352"/>
                </a:lnTo>
                <a:lnTo>
                  <a:pt x="147" y="5364"/>
                </a:lnTo>
                <a:lnTo>
                  <a:pt x="116" y="5367"/>
                </a:lnTo>
                <a:lnTo>
                  <a:pt x="86" y="5364"/>
                </a:lnTo>
                <a:lnTo>
                  <a:pt x="57" y="5352"/>
                </a:lnTo>
                <a:lnTo>
                  <a:pt x="34" y="5333"/>
                </a:lnTo>
                <a:lnTo>
                  <a:pt x="15" y="5310"/>
                </a:lnTo>
                <a:lnTo>
                  <a:pt x="4" y="5282"/>
                </a:lnTo>
                <a:lnTo>
                  <a:pt x="0" y="5251"/>
                </a:lnTo>
                <a:lnTo>
                  <a:pt x="0" y="4582"/>
                </a:lnTo>
                <a:lnTo>
                  <a:pt x="6" y="4506"/>
                </a:lnTo>
                <a:lnTo>
                  <a:pt x="19" y="4434"/>
                </a:lnTo>
                <a:lnTo>
                  <a:pt x="42" y="4363"/>
                </a:lnTo>
                <a:lnTo>
                  <a:pt x="73" y="4297"/>
                </a:lnTo>
                <a:lnTo>
                  <a:pt x="113" y="4236"/>
                </a:lnTo>
                <a:lnTo>
                  <a:pt x="160" y="4178"/>
                </a:lnTo>
                <a:lnTo>
                  <a:pt x="215" y="4127"/>
                </a:lnTo>
                <a:lnTo>
                  <a:pt x="322" y="4041"/>
                </a:lnTo>
                <a:lnTo>
                  <a:pt x="429" y="3957"/>
                </a:lnTo>
                <a:lnTo>
                  <a:pt x="538" y="3879"/>
                </a:lnTo>
                <a:lnTo>
                  <a:pt x="642" y="3805"/>
                </a:lnTo>
                <a:lnTo>
                  <a:pt x="747" y="3733"/>
                </a:lnTo>
                <a:lnTo>
                  <a:pt x="848" y="3666"/>
                </a:lnTo>
                <a:lnTo>
                  <a:pt x="947" y="3603"/>
                </a:lnTo>
                <a:lnTo>
                  <a:pt x="1043" y="3544"/>
                </a:lnTo>
                <a:lnTo>
                  <a:pt x="1134" y="3491"/>
                </a:lnTo>
                <a:lnTo>
                  <a:pt x="1220" y="3439"/>
                </a:lnTo>
                <a:lnTo>
                  <a:pt x="1300" y="3395"/>
                </a:lnTo>
                <a:lnTo>
                  <a:pt x="1374" y="3353"/>
                </a:lnTo>
                <a:lnTo>
                  <a:pt x="1441" y="3317"/>
                </a:lnTo>
                <a:lnTo>
                  <a:pt x="1500" y="3287"/>
                </a:lnTo>
                <a:lnTo>
                  <a:pt x="1550" y="3262"/>
                </a:lnTo>
                <a:lnTo>
                  <a:pt x="1592" y="3241"/>
                </a:lnTo>
                <a:lnTo>
                  <a:pt x="1592" y="2401"/>
                </a:lnTo>
                <a:lnTo>
                  <a:pt x="1542" y="2351"/>
                </a:lnTo>
                <a:lnTo>
                  <a:pt x="1498" y="2298"/>
                </a:lnTo>
                <a:lnTo>
                  <a:pt x="1462" y="2241"/>
                </a:lnTo>
                <a:lnTo>
                  <a:pt x="1433" y="2178"/>
                </a:lnTo>
                <a:lnTo>
                  <a:pt x="1412" y="2113"/>
                </a:lnTo>
                <a:lnTo>
                  <a:pt x="1399" y="2044"/>
                </a:lnTo>
                <a:lnTo>
                  <a:pt x="1395" y="1976"/>
                </a:lnTo>
                <a:lnTo>
                  <a:pt x="1395" y="996"/>
                </a:lnTo>
                <a:lnTo>
                  <a:pt x="1401" y="888"/>
                </a:lnTo>
                <a:lnTo>
                  <a:pt x="1418" y="783"/>
                </a:lnTo>
                <a:lnTo>
                  <a:pt x="1445" y="682"/>
                </a:lnTo>
                <a:lnTo>
                  <a:pt x="1483" y="585"/>
                </a:lnTo>
                <a:lnTo>
                  <a:pt x="1531" y="493"/>
                </a:lnTo>
                <a:lnTo>
                  <a:pt x="1588" y="408"/>
                </a:lnTo>
                <a:lnTo>
                  <a:pt x="1653" y="329"/>
                </a:lnTo>
                <a:lnTo>
                  <a:pt x="1725" y="257"/>
                </a:lnTo>
                <a:lnTo>
                  <a:pt x="1803" y="192"/>
                </a:lnTo>
                <a:lnTo>
                  <a:pt x="1889" y="135"/>
                </a:lnTo>
                <a:lnTo>
                  <a:pt x="1981" y="89"/>
                </a:lnTo>
                <a:lnTo>
                  <a:pt x="2078" y="51"/>
                </a:lnTo>
                <a:lnTo>
                  <a:pt x="2179" y="23"/>
                </a:lnTo>
                <a:lnTo>
                  <a:pt x="2284" y="6"/>
                </a:lnTo>
                <a:lnTo>
                  <a:pt x="2392" y="0"/>
                </a:lnTo>
                <a:close/>
              </a:path>
            </a:pathLst>
          </a:custGeom>
          <a:solidFill>
            <a:srgbClr val="2C2F33"/>
          </a:solidFill>
          <a:ln w="0">
            <a:solidFill>
              <a:srgbClr val="2C2F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997325" y="2808078"/>
            <a:ext cx="1040348" cy="4604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195736" y="3620285"/>
            <a:ext cx="3280068" cy="297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567015" y="3632014"/>
            <a:ext cx="3270209" cy="2977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3995861" y="1569993"/>
            <a:ext cx="3088659" cy="1154037"/>
            <a:chOff x="3995861" y="1711873"/>
            <a:chExt cx="3088659" cy="1031385"/>
          </a:xfrm>
          <a:solidFill>
            <a:srgbClr val="424A5D"/>
          </a:solidFill>
        </p:grpSpPr>
        <p:sp>
          <p:nvSpPr>
            <p:cNvPr id="111" name="아래쪽 화살표 110"/>
            <p:cNvSpPr/>
            <p:nvPr/>
          </p:nvSpPr>
          <p:spPr>
            <a:xfrm>
              <a:off x="5305072" y="1764137"/>
              <a:ext cx="470237" cy="979121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995861" y="1711873"/>
              <a:ext cx="3088659" cy="188179"/>
            </a:xfrm>
            <a:prstGeom prst="rect">
              <a:avLst/>
            </a:prstGeom>
            <a:solidFill>
              <a:srgbClr val="424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위로 굽은 화살표 119"/>
          <p:cNvSpPr/>
          <p:nvPr/>
        </p:nvSpPr>
        <p:spPr>
          <a:xfrm rot="10800000">
            <a:off x="3635896" y="2948296"/>
            <a:ext cx="1136382" cy="563586"/>
          </a:xfrm>
          <a:prstGeom prst="bentUpArrow">
            <a:avLst>
              <a:gd name="adj1" fmla="val 26274"/>
              <a:gd name="adj2" fmla="val 25000"/>
              <a:gd name="adj3" fmla="val 25000"/>
            </a:avLst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위로 굽은 화살표 137"/>
          <p:cNvSpPr/>
          <p:nvPr/>
        </p:nvSpPr>
        <p:spPr>
          <a:xfrm rot="10800000" flipH="1">
            <a:off x="6262719" y="2942376"/>
            <a:ext cx="1136382" cy="563586"/>
          </a:xfrm>
          <a:prstGeom prst="bentUpArrow">
            <a:avLst>
              <a:gd name="adj1" fmla="val 26274"/>
              <a:gd name="adj2" fmla="val 25000"/>
              <a:gd name="adj3" fmla="val 25000"/>
            </a:avLst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직사각형 1023"/>
          <p:cNvSpPr/>
          <p:nvPr/>
        </p:nvSpPr>
        <p:spPr>
          <a:xfrm>
            <a:off x="3845121" y="5267614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신청 현황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845121" y="4801973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신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청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829774" y="5733256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마이 페이지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9" name="위로 굽은 화살표 1028"/>
          <p:cNvSpPr/>
          <p:nvPr/>
        </p:nvSpPr>
        <p:spPr>
          <a:xfrm rot="5400000">
            <a:off x="2658197" y="4946120"/>
            <a:ext cx="900739" cy="1249596"/>
          </a:xfrm>
          <a:prstGeom prst="bentUpArrow">
            <a:avLst/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2627784" y="5661248"/>
            <a:ext cx="91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본인인증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148769" y="3717032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팀 관리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158896" y="4159719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신청 현황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158896" y="4602406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장르 관리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164288" y="5045093"/>
            <a:ext cx="1528318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시즌 관리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5870783" y="5930467"/>
            <a:ext cx="2806304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등 급    관 리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870783" y="5487780"/>
            <a:ext cx="2806304" cy="306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프로젝트 관리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076" name="그룹 3075"/>
          <p:cNvGrpSpPr/>
          <p:nvPr/>
        </p:nvGrpSpPr>
        <p:grpSpPr>
          <a:xfrm>
            <a:off x="2301725" y="3730433"/>
            <a:ext cx="1297449" cy="1297449"/>
            <a:chOff x="1384300" y="247650"/>
            <a:chExt cx="6369050" cy="6369050"/>
          </a:xfrm>
        </p:grpSpPr>
        <p:sp>
          <p:nvSpPr>
            <p:cNvPr id="145" name="Freeform 46"/>
            <p:cNvSpPr>
              <a:spLocks/>
            </p:cNvSpPr>
            <p:nvPr/>
          </p:nvSpPr>
          <p:spPr bwMode="auto">
            <a:xfrm>
              <a:off x="1384300" y="247650"/>
              <a:ext cx="6369050" cy="6369050"/>
            </a:xfrm>
            <a:custGeom>
              <a:avLst/>
              <a:gdLst>
                <a:gd name="T0" fmla="*/ 167 w 4012"/>
                <a:gd name="T1" fmla="*/ 0 h 4012"/>
                <a:gd name="T2" fmla="*/ 3846 w 4012"/>
                <a:gd name="T3" fmla="*/ 0 h 4012"/>
                <a:gd name="T4" fmla="*/ 3878 w 4012"/>
                <a:gd name="T5" fmla="*/ 3 h 4012"/>
                <a:gd name="T6" fmla="*/ 3910 w 4012"/>
                <a:gd name="T7" fmla="*/ 13 h 4012"/>
                <a:gd name="T8" fmla="*/ 3938 w 4012"/>
                <a:gd name="T9" fmla="*/ 28 h 4012"/>
                <a:gd name="T10" fmla="*/ 3964 w 4012"/>
                <a:gd name="T11" fmla="*/ 48 h 4012"/>
                <a:gd name="T12" fmla="*/ 3984 w 4012"/>
                <a:gd name="T13" fmla="*/ 74 h 4012"/>
                <a:gd name="T14" fmla="*/ 3999 w 4012"/>
                <a:gd name="T15" fmla="*/ 102 h 4012"/>
                <a:gd name="T16" fmla="*/ 4009 w 4012"/>
                <a:gd name="T17" fmla="*/ 134 h 4012"/>
                <a:gd name="T18" fmla="*/ 4012 w 4012"/>
                <a:gd name="T19" fmla="*/ 166 h 4012"/>
                <a:gd name="T20" fmla="*/ 4012 w 4012"/>
                <a:gd name="T21" fmla="*/ 3845 h 4012"/>
                <a:gd name="T22" fmla="*/ 4009 w 4012"/>
                <a:gd name="T23" fmla="*/ 3878 h 4012"/>
                <a:gd name="T24" fmla="*/ 3999 w 4012"/>
                <a:gd name="T25" fmla="*/ 3910 h 4012"/>
                <a:gd name="T26" fmla="*/ 3984 w 4012"/>
                <a:gd name="T27" fmla="*/ 3938 h 4012"/>
                <a:gd name="T28" fmla="*/ 3964 w 4012"/>
                <a:gd name="T29" fmla="*/ 3963 h 4012"/>
                <a:gd name="T30" fmla="*/ 3938 w 4012"/>
                <a:gd name="T31" fmla="*/ 3983 h 4012"/>
                <a:gd name="T32" fmla="*/ 3910 w 4012"/>
                <a:gd name="T33" fmla="*/ 3999 h 4012"/>
                <a:gd name="T34" fmla="*/ 3878 w 4012"/>
                <a:gd name="T35" fmla="*/ 4008 h 4012"/>
                <a:gd name="T36" fmla="*/ 3846 w 4012"/>
                <a:gd name="T37" fmla="*/ 4012 h 4012"/>
                <a:gd name="T38" fmla="*/ 167 w 4012"/>
                <a:gd name="T39" fmla="*/ 4012 h 4012"/>
                <a:gd name="T40" fmla="*/ 134 w 4012"/>
                <a:gd name="T41" fmla="*/ 4008 h 4012"/>
                <a:gd name="T42" fmla="*/ 102 w 4012"/>
                <a:gd name="T43" fmla="*/ 3999 h 4012"/>
                <a:gd name="T44" fmla="*/ 74 w 4012"/>
                <a:gd name="T45" fmla="*/ 3983 h 4012"/>
                <a:gd name="T46" fmla="*/ 49 w 4012"/>
                <a:gd name="T47" fmla="*/ 3963 h 4012"/>
                <a:gd name="T48" fmla="*/ 29 w 4012"/>
                <a:gd name="T49" fmla="*/ 3938 h 4012"/>
                <a:gd name="T50" fmla="*/ 13 w 4012"/>
                <a:gd name="T51" fmla="*/ 3910 h 4012"/>
                <a:gd name="T52" fmla="*/ 4 w 4012"/>
                <a:gd name="T53" fmla="*/ 3878 h 4012"/>
                <a:gd name="T54" fmla="*/ 0 w 4012"/>
                <a:gd name="T55" fmla="*/ 3845 h 4012"/>
                <a:gd name="T56" fmla="*/ 0 w 4012"/>
                <a:gd name="T57" fmla="*/ 166 h 4012"/>
                <a:gd name="T58" fmla="*/ 4 w 4012"/>
                <a:gd name="T59" fmla="*/ 134 h 4012"/>
                <a:gd name="T60" fmla="*/ 13 w 4012"/>
                <a:gd name="T61" fmla="*/ 102 h 4012"/>
                <a:gd name="T62" fmla="*/ 29 w 4012"/>
                <a:gd name="T63" fmla="*/ 74 h 4012"/>
                <a:gd name="T64" fmla="*/ 49 w 4012"/>
                <a:gd name="T65" fmla="*/ 48 h 4012"/>
                <a:gd name="T66" fmla="*/ 74 w 4012"/>
                <a:gd name="T67" fmla="*/ 28 h 4012"/>
                <a:gd name="T68" fmla="*/ 102 w 4012"/>
                <a:gd name="T69" fmla="*/ 13 h 4012"/>
                <a:gd name="T70" fmla="*/ 134 w 4012"/>
                <a:gd name="T71" fmla="*/ 3 h 4012"/>
                <a:gd name="T72" fmla="*/ 167 w 4012"/>
                <a:gd name="T73" fmla="*/ 0 h 4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12" h="4012">
                  <a:moveTo>
                    <a:pt x="167" y="0"/>
                  </a:moveTo>
                  <a:lnTo>
                    <a:pt x="3846" y="0"/>
                  </a:lnTo>
                  <a:lnTo>
                    <a:pt x="3878" y="3"/>
                  </a:lnTo>
                  <a:lnTo>
                    <a:pt x="3910" y="13"/>
                  </a:lnTo>
                  <a:lnTo>
                    <a:pt x="3938" y="28"/>
                  </a:lnTo>
                  <a:lnTo>
                    <a:pt x="3964" y="48"/>
                  </a:lnTo>
                  <a:lnTo>
                    <a:pt x="3984" y="74"/>
                  </a:lnTo>
                  <a:lnTo>
                    <a:pt x="3999" y="102"/>
                  </a:lnTo>
                  <a:lnTo>
                    <a:pt x="4009" y="134"/>
                  </a:lnTo>
                  <a:lnTo>
                    <a:pt x="4012" y="166"/>
                  </a:lnTo>
                  <a:lnTo>
                    <a:pt x="4012" y="3845"/>
                  </a:lnTo>
                  <a:lnTo>
                    <a:pt x="4009" y="3878"/>
                  </a:lnTo>
                  <a:lnTo>
                    <a:pt x="3999" y="3910"/>
                  </a:lnTo>
                  <a:lnTo>
                    <a:pt x="3984" y="3938"/>
                  </a:lnTo>
                  <a:lnTo>
                    <a:pt x="3964" y="3963"/>
                  </a:lnTo>
                  <a:lnTo>
                    <a:pt x="3938" y="3983"/>
                  </a:lnTo>
                  <a:lnTo>
                    <a:pt x="3910" y="3999"/>
                  </a:lnTo>
                  <a:lnTo>
                    <a:pt x="3878" y="4008"/>
                  </a:lnTo>
                  <a:lnTo>
                    <a:pt x="3846" y="4012"/>
                  </a:lnTo>
                  <a:lnTo>
                    <a:pt x="167" y="4012"/>
                  </a:lnTo>
                  <a:lnTo>
                    <a:pt x="134" y="4008"/>
                  </a:lnTo>
                  <a:lnTo>
                    <a:pt x="102" y="3999"/>
                  </a:lnTo>
                  <a:lnTo>
                    <a:pt x="74" y="3983"/>
                  </a:lnTo>
                  <a:lnTo>
                    <a:pt x="49" y="3963"/>
                  </a:lnTo>
                  <a:lnTo>
                    <a:pt x="29" y="3938"/>
                  </a:lnTo>
                  <a:lnTo>
                    <a:pt x="13" y="3910"/>
                  </a:lnTo>
                  <a:lnTo>
                    <a:pt x="4" y="3878"/>
                  </a:lnTo>
                  <a:lnTo>
                    <a:pt x="0" y="3845"/>
                  </a:lnTo>
                  <a:lnTo>
                    <a:pt x="0" y="166"/>
                  </a:lnTo>
                  <a:lnTo>
                    <a:pt x="4" y="134"/>
                  </a:lnTo>
                  <a:lnTo>
                    <a:pt x="13" y="102"/>
                  </a:lnTo>
                  <a:lnTo>
                    <a:pt x="29" y="74"/>
                  </a:lnTo>
                  <a:lnTo>
                    <a:pt x="49" y="48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F34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716088" y="1241425"/>
              <a:ext cx="5705475" cy="50434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48"/>
            <p:cNvSpPr>
              <a:spLocks noChangeArrowheads="1"/>
            </p:cNvSpPr>
            <p:nvPr/>
          </p:nvSpPr>
          <p:spPr bwMode="auto">
            <a:xfrm>
              <a:off x="1711325" y="1238250"/>
              <a:ext cx="5707063" cy="782638"/>
            </a:xfrm>
            <a:prstGeom prst="rect">
              <a:avLst/>
            </a:prstGeom>
            <a:solidFill>
              <a:srgbClr val="D1E5EE"/>
            </a:solidFill>
            <a:ln w="0">
              <a:solidFill>
                <a:srgbClr val="D1E5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9"/>
            <p:cNvSpPr>
              <a:spLocks/>
            </p:cNvSpPr>
            <p:nvPr/>
          </p:nvSpPr>
          <p:spPr bwMode="auto">
            <a:xfrm>
              <a:off x="2152650" y="1441450"/>
              <a:ext cx="4181475" cy="396875"/>
            </a:xfrm>
            <a:custGeom>
              <a:avLst/>
              <a:gdLst>
                <a:gd name="T0" fmla="*/ 126 w 2634"/>
                <a:gd name="T1" fmla="*/ 0 h 250"/>
                <a:gd name="T2" fmla="*/ 2509 w 2634"/>
                <a:gd name="T3" fmla="*/ 0 h 250"/>
                <a:gd name="T4" fmla="*/ 2537 w 2634"/>
                <a:gd name="T5" fmla="*/ 3 h 250"/>
                <a:gd name="T6" fmla="*/ 2563 w 2634"/>
                <a:gd name="T7" fmla="*/ 13 h 250"/>
                <a:gd name="T8" fmla="*/ 2586 w 2634"/>
                <a:gd name="T9" fmla="*/ 28 h 250"/>
                <a:gd name="T10" fmla="*/ 2606 w 2634"/>
                <a:gd name="T11" fmla="*/ 48 h 250"/>
                <a:gd name="T12" fmla="*/ 2620 w 2634"/>
                <a:gd name="T13" fmla="*/ 72 h 250"/>
                <a:gd name="T14" fmla="*/ 2630 w 2634"/>
                <a:gd name="T15" fmla="*/ 97 h 250"/>
                <a:gd name="T16" fmla="*/ 2634 w 2634"/>
                <a:gd name="T17" fmla="*/ 125 h 250"/>
                <a:gd name="T18" fmla="*/ 2630 w 2634"/>
                <a:gd name="T19" fmla="*/ 153 h 250"/>
                <a:gd name="T20" fmla="*/ 2620 w 2634"/>
                <a:gd name="T21" fmla="*/ 180 h 250"/>
                <a:gd name="T22" fmla="*/ 2606 w 2634"/>
                <a:gd name="T23" fmla="*/ 203 h 250"/>
                <a:gd name="T24" fmla="*/ 2586 w 2634"/>
                <a:gd name="T25" fmla="*/ 222 h 250"/>
                <a:gd name="T26" fmla="*/ 2563 w 2634"/>
                <a:gd name="T27" fmla="*/ 237 h 250"/>
                <a:gd name="T28" fmla="*/ 2537 w 2634"/>
                <a:gd name="T29" fmla="*/ 247 h 250"/>
                <a:gd name="T30" fmla="*/ 2509 w 2634"/>
                <a:gd name="T31" fmla="*/ 250 h 250"/>
                <a:gd name="T32" fmla="*/ 118 w 2634"/>
                <a:gd name="T33" fmla="*/ 250 h 250"/>
                <a:gd name="T34" fmla="*/ 90 w 2634"/>
                <a:gd name="T35" fmla="*/ 244 h 250"/>
                <a:gd name="T36" fmla="*/ 65 w 2634"/>
                <a:gd name="T37" fmla="*/ 233 h 250"/>
                <a:gd name="T38" fmla="*/ 44 w 2634"/>
                <a:gd name="T39" fmla="*/ 219 h 250"/>
                <a:gd name="T40" fmla="*/ 26 w 2634"/>
                <a:gd name="T41" fmla="*/ 201 h 250"/>
                <a:gd name="T42" fmla="*/ 13 w 2634"/>
                <a:gd name="T43" fmla="*/ 177 h 250"/>
                <a:gd name="T44" fmla="*/ 4 w 2634"/>
                <a:gd name="T45" fmla="*/ 153 h 250"/>
                <a:gd name="T46" fmla="*/ 0 w 2634"/>
                <a:gd name="T47" fmla="*/ 125 h 250"/>
                <a:gd name="T48" fmla="*/ 4 w 2634"/>
                <a:gd name="T49" fmla="*/ 97 h 250"/>
                <a:gd name="T50" fmla="*/ 14 w 2634"/>
                <a:gd name="T51" fmla="*/ 72 h 250"/>
                <a:gd name="T52" fmla="*/ 30 w 2634"/>
                <a:gd name="T53" fmla="*/ 48 h 250"/>
                <a:gd name="T54" fmla="*/ 49 w 2634"/>
                <a:gd name="T55" fmla="*/ 28 h 250"/>
                <a:gd name="T56" fmla="*/ 72 w 2634"/>
                <a:gd name="T57" fmla="*/ 13 h 250"/>
                <a:gd name="T58" fmla="*/ 98 w 2634"/>
                <a:gd name="T59" fmla="*/ 3 h 250"/>
                <a:gd name="T60" fmla="*/ 126 w 2634"/>
                <a:gd name="T6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4" h="250">
                  <a:moveTo>
                    <a:pt x="126" y="0"/>
                  </a:moveTo>
                  <a:lnTo>
                    <a:pt x="2509" y="0"/>
                  </a:lnTo>
                  <a:lnTo>
                    <a:pt x="2537" y="3"/>
                  </a:lnTo>
                  <a:lnTo>
                    <a:pt x="2563" y="13"/>
                  </a:lnTo>
                  <a:lnTo>
                    <a:pt x="2586" y="28"/>
                  </a:lnTo>
                  <a:lnTo>
                    <a:pt x="2606" y="48"/>
                  </a:lnTo>
                  <a:lnTo>
                    <a:pt x="2620" y="72"/>
                  </a:lnTo>
                  <a:lnTo>
                    <a:pt x="2630" y="97"/>
                  </a:lnTo>
                  <a:lnTo>
                    <a:pt x="2634" y="125"/>
                  </a:lnTo>
                  <a:lnTo>
                    <a:pt x="2630" y="153"/>
                  </a:lnTo>
                  <a:lnTo>
                    <a:pt x="2620" y="180"/>
                  </a:lnTo>
                  <a:lnTo>
                    <a:pt x="2606" y="203"/>
                  </a:lnTo>
                  <a:lnTo>
                    <a:pt x="2586" y="222"/>
                  </a:lnTo>
                  <a:lnTo>
                    <a:pt x="2563" y="237"/>
                  </a:lnTo>
                  <a:lnTo>
                    <a:pt x="2537" y="247"/>
                  </a:lnTo>
                  <a:lnTo>
                    <a:pt x="2509" y="250"/>
                  </a:lnTo>
                  <a:lnTo>
                    <a:pt x="118" y="250"/>
                  </a:lnTo>
                  <a:lnTo>
                    <a:pt x="90" y="244"/>
                  </a:lnTo>
                  <a:lnTo>
                    <a:pt x="65" y="233"/>
                  </a:lnTo>
                  <a:lnTo>
                    <a:pt x="44" y="219"/>
                  </a:lnTo>
                  <a:lnTo>
                    <a:pt x="26" y="201"/>
                  </a:lnTo>
                  <a:lnTo>
                    <a:pt x="13" y="177"/>
                  </a:lnTo>
                  <a:lnTo>
                    <a:pt x="4" y="153"/>
                  </a:lnTo>
                  <a:lnTo>
                    <a:pt x="0" y="125"/>
                  </a:lnTo>
                  <a:lnTo>
                    <a:pt x="4" y="97"/>
                  </a:lnTo>
                  <a:lnTo>
                    <a:pt x="14" y="72"/>
                  </a:lnTo>
                  <a:lnTo>
                    <a:pt x="30" y="48"/>
                  </a:lnTo>
                  <a:lnTo>
                    <a:pt x="49" y="28"/>
                  </a:lnTo>
                  <a:lnTo>
                    <a:pt x="72" y="13"/>
                  </a:lnTo>
                  <a:lnTo>
                    <a:pt x="98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50"/>
            <p:cNvSpPr>
              <a:spLocks/>
            </p:cNvSpPr>
            <p:nvPr/>
          </p:nvSpPr>
          <p:spPr bwMode="auto">
            <a:xfrm>
              <a:off x="5219700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6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6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4 w 334"/>
                <a:gd name="T35" fmla="*/ 331 h 333"/>
                <a:gd name="T36" fmla="*/ 102 w 334"/>
                <a:gd name="T37" fmla="*/ 321 h 333"/>
                <a:gd name="T38" fmla="*/ 74 w 334"/>
                <a:gd name="T39" fmla="*/ 305 h 333"/>
                <a:gd name="T40" fmla="*/ 48 w 334"/>
                <a:gd name="T41" fmla="*/ 285 h 333"/>
                <a:gd name="T42" fmla="*/ 29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9 w 334"/>
                <a:gd name="T55" fmla="*/ 73 h 333"/>
                <a:gd name="T56" fmla="*/ 48 w 334"/>
                <a:gd name="T57" fmla="*/ 49 h 333"/>
                <a:gd name="T58" fmla="*/ 74 w 334"/>
                <a:gd name="T59" fmla="*/ 28 h 333"/>
                <a:gd name="T60" fmla="*/ 102 w 334"/>
                <a:gd name="T61" fmla="*/ 13 h 333"/>
                <a:gd name="T62" fmla="*/ 134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6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6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4" y="331"/>
                  </a:lnTo>
                  <a:lnTo>
                    <a:pt x="102" y="321"/>
                  </a:lnTo>
                  <a:lnTo>
                    <a:pt x="74" y="305"/>
                  </a:lnTo>
                  <a:lnTo>
                    <a:pt x="48" y="285"/>
                  </a:lnTo>
                  <a:lnTo>
                    <a:pt x="29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9" y="73"/>
                  </a:lnTo>
                  <a:lnTo>
                    <a:pt x="48" y="49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51"/>
            <p:cNvSpPr>
              <a:spLocks/>
            </p:cNvSpPr>
            <p:nvPr/>
          </p:nvSpPr>
          <p:spPr bwMode="auto">
            <a:xfrm>
              <a:off x="6056313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4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4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3 w 334"/>
                <a:gd name="T35" fmla="*/ 331 h 333"/>
                <a:gd name="T36" fmla="*/ 102 w 334"/>
                <a:gd name="T37" fmla="*/ 321 h 333"/>
                <a:gd name="T38" fmla="*/ 73 w 334"/>
                <a:gd name="T39" fmla="*/ 305 h 333"/>
                <a:gd name="T40" fmla="*/ 48 w 334"/>
                <a:gd name="T41" fmla="*/ 285 h 333"/>
                <a:gd name="T42" fmla="*/ 28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8 w 334"/>
                <a:gd name="T55" fmla="*/ 73 h 333"/>
                <a:gd name="T56" fmla="*/ 48 w 334"/>
                <a:gd name="T57" fmla="*/ 49 h 333"/>
                <a:gd name="T58" fmla="*/ 73 w 334"/>
                <a:gd name="T59" fmla="*/ 28 h 333"/>
                <a:gd name="T60" fmla="*/ 102 w 334"/>
                <a:gd name="T61" fmla="*/ 13 h 333"/>
                <a:gd name="T62" fmla="*/ 133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3" y="331"/>
                  </a:lnTo>
                  <a:lnTo>
                    <a:pt x="102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240"/>
            </a:solidFill>
            <a:ln w="0">
              <a:solidFill>
                <a:srgbClr val="FFD2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52"/>
            <p:cNvSpPr>
              <a:spLocks/>
            </p:cNvSpPr>
            <p:nvPr/>
          </p:nvSpPr>
          <p:spPr bwMode="auto">
            <a:xfrm>
              <a:off x="6892925" y="473075"/>
              <a:ext cx="528638" cy="528638"/>
            </a:xfrm>
            <a:custGeom>
              <a:avLst/>
              <a:gdLst>
                <a:gd name="T0" fmla="*/ 166 w 333"/>
                <a:gd name="T1" fmla="*/ 0 h 333"/>
                <a:gd name="T2" fmla="*/ 200 w 333"/>
                <a:gd name="T3" fmla="*/ 4 h 333"/>
                <a:gd name="T4" fmla="*/ 231 w 333"/>
                <a:gd name="T5" fmla="*/ 13 h 333"/>
                <a:gd name="T6" fmla="*/ 260 w 333"/>
                <a:gd name="T7" fmla="*/ 28 h 333"/>
                <a:gd name="T8" fmla="*/ 284 w 333"/>
                <a:gd name="T9" fmla="*/ 49 h 333"/>
                <a:gd name="T10" fmla="*/ 305 w 333"/>
                <a:gd name="T11" fmla="*/ 73 h 333"/>
                <a:gd name="T12" fmla="*/ 321 w 333"/>
                <a:gd name="T13" fmla="*/ 102 h 333"/>
                <a:gd name="T14" fmla="*/ 331 w 333"/>
                <a:gd name="T15" fmla="*/ 133 h 333"/>
                <a:gd name="T16" fmla="*/ 333 w 333"/>
                <a:gd name="T17" fmla="*/ 167 h 333"/>
                <a:gd name="T18" fmla="*/ 331 w 333"/>
                <a:gd name="T19" fmla="*/ 201 h 333"/>
                <a:gd name="T20" fmla="*/ 321 w 333"/>
                <a:gd name="T21" fmla="*/ 232 h 333"/>
                <a:gd name="T22" fmla="*/ 305 w 333"/>
                <a:gd name="T23" fmla="*/ 260 h 333"/>
                <a:gd name="T24" fmla="*/ 284 w 333"/>
                <a:gd name="T25" fmla="*/ 285 h 333"/>
                <a:gd name="T26" fmla="*/ 260 w 333"/>
                <a:gd name="T27" fmla="*/ 305 h 333"/>
                <a:gd name="T28" fmla="*/ 231 w 333"/>
                <a:gd name="T29" fmla="*/ 321 h 333"/>
                <a:gd name="T30" fmla="*/ 200 w 333"/>
                <a:gd name="T31" fmla="*/ 331 h 333"/>
                <a:gd name="T32" fmla="*/ 166 w 333"/>
                <a:gd name="T33" fmla="*/ 333 h 333"/>
                <a:gd name="T34" fmla="*/ 132 w 333"/>
                <a:gd name="T35" fmla="*/ 331 h 333"/>
                <a:gd name="T36" fmla="*/ 101 w 333"/>
                <a:gd name="T37" fmla="*/ 321 h 333"/>
                <a:gd name="T38" fmla="*/ 73 w 333"/>
                <a:gd name="T39" fmla="*/ 305 h 333"/>
                <a:gd name="T40" fmla="*/ 48 w 333"/>
                <a:gd name="T41" fmla="*/ 285 h 333"/>
                <a:gd name="T42" fmla="*/ 28 w 333"/>
                <a:gd name="T43" fmla="*/ 260 h 333"/>
                <a:gd name="T44" fmla="*/ 12 w 333"/>
                <a:gd name="T45" fmla="*/ 232 h 333"/>
                <a:gd name="T46" fmla="*/ 2 w 333"/>
                <a:gd name="T47" fmla="*/ 201 h 333"/>
                <a:gd name="T48" fmla="*/ 0 w 333"/>
                <a:gd name="T49" fmla="*/ 167 h 333"/>
                <a:gd name="T50" fmla="*/ 2 w 333"/>
                <a:gd name="T51" fmla="*/ 133 h 333"/>
                <a:gd name="T52" fmla="*/ 12 w 333"/>
                <a:gd name="T53" fmla="*/ 102 h 333"/>
                <a:gd name="T54" fmla="*/ 28 w 333"/>
                <a:gd name="T55" fmla="*/ 73 h 333"/>
                <a:gd name="T56" fmla="*/ 48 w 333"/>
                <a:gd name="T57" fmla="*/ 49 h 333"/>
                <a:gd name="T58" fmla="*/ 73 w 333"/>
                <a:gd name="T59" fmla="*/ 28 h 333"/>
                <a:gd name="T60" fmla="*/ 101 w 333"/>
                <a:gd name="T61" fmla="*/ 13 h 333"/>
                <a:gd name="T62" fmla="*/ 132 w 333"/>
                <a:gd name="T63" fmla="*/ 4 h 333"/>
                <a:gd name="T64" fmla="*/ 166 w 333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33">
                  <a:moveTo>
                    <a:pt x="166" y="0"/>
                  </a:moveTo>
                  <a:lnTo>
                    <a:pt x="200" y="4"/>
                  </a:lnTo>
                  <a:lnTo>
                    <a:pt x="231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3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1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2" y="331"/>
                  </a:lnTo>
                  <a:lnTo>
                    <a:pt x="101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2" y="232"/>
                  </a:lnTo>
                  <a:lnTo>
                    <a:pt x="2" y="201"/>
                  </a:lnTo>
                  <a:lnTo>
                    <a:pt x="0" y="167"/>
                  </a:lnTo>
                  <a:lnTo>
                    <a:pt x="2" y="133"/>
                  </a:lnTo>
                  <a:lnTo>
                    <a:pt x="12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1" y="13"/>
                  </a:lnTo>
                  <a:lnTo>
                    <a:pt x="132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AAC3CA"/>
            </a:solidFill>
            <a:ln w="0">
              <a:solidFill>
                <a:srgbClr val="AAC3C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1710996" y="2045295"/>
              <a:ext cx="5707392" cy="4239613"/>
              <a:chOff x="961" y="24407"/>
              <a:chExt cx="5707392" cy="4239613"/>
            </a:xfrm>
          </p:grpSpPr>
          <p:sp>
            <p:nvSpPr>
              <p:cNvPr id="205" name="직사각형 204"/>
              <p:cNvSpPr/>
              <p:nvPr userDrawn="1"/>
            </p:nvSpPr>
            <p:spPr>
              <a:xfrm>
                <a:off x="961" y="573080"/>
                <a:ext cx="1929046" cy="3690940"/>
              </a:xfrm>
              <a:prstGeom prst="rect">
                <a:avLst/>
              </a:prstGeom>
              <a:solidFill>
                <a:srgbClr val="424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961" y="24407"/>
                <a:ext cx="5707392" cy="548680"/>
              </a:xfrm>
              <a:prstGeom prst="rect">
                <a:avLst/>
              </a:prstGeom>
              <a:solidFill>
                <a:srgbClr val="FFD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4897505" y="116632"/>
                <a:ext cx="648072" cy="280588"/>
              </a:xfrm>
              <a:prstGeom prst="roundRect">
                <a:avLst/>
              </a:prstGeom>
              <a:solidFill>
                <a:srgbClr val="68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/>
              </a:p>
            </p:txBody>
          </p:sp>
          <p:grpSp>
            <p:nvGrpSpPr>
              <p:cNvPr id="209" name="그룹 208"/>
              <p:cNvGrpSpPr/>
              <p:nvPr/>
            </p:nvGrpSpPr>
            <p:grpSpPr>
              <a:xfrm>
                <a:off x="205382" y="213488"/>
                <a:ext cx="190153" cy="121704"/>
                <a:chOff x="179512" y="188640"/>
                <a:chExt cx="216024" cy="144016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>
                  <a:off x="179512" y="188640"/>
                  <a:ext cx="216024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179512" y="332656"/>
                  <a:ext cx="216023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/>
                <p:cNvCxnSpPr/>
                <p:nvPr/>
              </p:nvCxnSpPr>
              <p:spPr>
                <a:xfrm>
                  <a:off x="179512" y="256926"/>
                  <a:ext cx="216023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타원 209"/>
              <p:cNvSpPr/>
              <p:nvPr/>
            </p:nvSpPr>
            <p:spPr>
              <a:xfrm>
                <a:off x="568478" y="764704"/>
                <a:ext cx="792088" cy="7920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84" name="Freeform 63"/>
          <p:cNvSpPr>
            <a:spLocks/>
          </p:cNvSpPr>
          <p:nvPr/>
        </p:nvSpPr>
        <p:spPr bwMode="auto">
          <a:xfrm>
            <a:off x="6786563" y="579438"/>
            <a:ext cx="342900" cy="344488"/>
          </a:xfrm>
          <a:custGeom>
            <a:avLst/>
            <a:gdLst>
              <a:gd name="T0" fmla="*/ 108 w 216"/>
              <a:gd name="T1" fmla="*/ 0 h 217"/>
              <a:gd name="T2" fmla="*/ 132 w 216"/>
              <a:gd name="T3" fmla="*/ 2 h 217"/>
              <a:gd name="T4" fmla="*/ 155 w 216"/>
              <a:gd name="T5" fmla="*/ 11 h 217"/>
              <a:gd name="T6" fmla="*/ 176 w 216"/>
              <a:gd name="T7" fmla="*/ 23 h 217"/>
              <a:gd name="T8" fmla="*/ 193 w 216"/>
              <a:gd name="T9" fmla="*/ 40 h 217"/>
              <a:gd name="T10" fmla="*/ 205 w 216"/>
              <a:gd name="T11" fmla="*/ 61 h 217"/>
              <a:gd name="T12" fmla="*/ 214 w 216"/>
              <a:gd name="T13" fmla="*/ 83 h 217"/>
              <a:gd name="T14" fmla="*/ 216 w 216"/>
              <a:gd name="T15" fmla="*/ 108 h 217"/>
              <a:gd name="T16" fmla="*/ 214 w 216"/>
              <a:gd name="T17" fmla="*/ 133 h 217"/>
              <a:gd name="T18" fmla="*/ 205 w 216"/>
              <a:gd name="T19" fmla="*/ 156 h 217"/>
              <a:gd name="T20" fmla="*/ 193 w 216"/>
              <a:gd name="T21" fmla="*/ 176 h 217"/>
              <a:gd name="T22" fmla="*/ 176 w 216"/>
              <a:gd name="T23" fmla="*/ 193 h 217"/>
              <a:gd name="T24" fmla="*/ 155 w 216"/>
              <a:gd name="T25" fmla="*/ 206 h 217"/>
              <a:gd name="T26" fmla="*/ 132 w 216"/>
              <a:gd name="T27" fmla="*/ 214 h 217"/>
              <a:gd name="T28" fmla="*/ 108 w 216"/>
              <a:gd name="T29" fmla="*/ 217 h 217"/>
              <a:gd name="T30" fmla="*/ 82 w 216"/>
              <a:gd name="T31" fmla="*/ 214 h 217"/>
              <a:gd name="T32" fmla="*/ 60 w 216"/>
              <a:gd name="T33" fmla="*/ 206 h 217"/>
              <a:gd name="T34" fmla="*/ 40 w 216"/>
              <a:gd name="T35" fmla="*/ 193 h 217"/>
              <a:gd name="T36" fmla="*/ 23 w 216"/>
              <a:gd name="T37" fmla="*/ 176 h 217"/>
              <a:gd name="T38" fmla="*/ 11 w 216"/>
              <a:gd name="T39" fmla="*/ 156 h 217"/>
              <a:gd name="T40" fmla="*/ 2 w 216"/>
              <a:gd name="T41" fmla="*/ 133 h 217"/>
              <a:gd name="T42" fmla="*/ 0 w 216"/>
              <a:gd name="T43" fmla="*/ 108 h 217"/>
              <a:gd name="T44" fmla="*/ 2 w 216"/>
              <a:gd name="T45" fmla="*/ 83 h 217"/>
              <a:gd name="T46" fmla="*/ 11 w 216"/>
              <a:gd name="T47" fmla="*/ 61 h 217"/>
              <a:gd name="T48" fmla="*/ 23 w 216"/>
              <a:gd name="T49" fmla="*/ 40 h 217"/>
              <a:gd name="T50" fmla="*/ 40 w 216"/>
              <a:gd name="T51" fmla="*/ 23 h 217"/>
              <a:gd name="T52" fmla="*/ 60 w 216"/>
              <a:gd name="T53" fmla="*/ 11 h 217"/>
              <a:gd name="T54" fmla="*/ 82 w 216"/>
              <a:gd name="T55" fmla="*/ 2 h 217"/>
              <a:gd name="T56" fmla="*/ 108 w 216"/>
              <a:gd name="T5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17">
                <a:moveTo>
                  <a:pt x="108" y="0"/>
                </a:moveTo>
                <a:lnTo>
                  <a:pt x="132" y="2"/>
                </a:lnTo>
                <a:lnTo>
                  <a:pt x="155" y="11"/>
                </a:lnTo>
                <a:lnTo>
                  <a:pt x="176" y="23"/>
                </a:lnTo>
                <a:lnTo>
                  <a:pt x="193" y="40"/>
                </a:lnTo>
                <a:lnTo>
                  <a:pt x="205" y="61"/>
                </a:lnTo>
                <a:lnTo>
                  <a:pt x="214" y="83"/>
                </a:lnTo>
                <a:lnTo>
                  <a:pt x="216" y="108"/>
                </a:lnTo>
                <a:lnTo>
                  <a:pt x="214" y="133"/>
                </a:lnTo>
                <a:lnTo>
                  <a:pt x="205" y="156"/>
                </a:lnTo>
                <a:lnTo>
                  <a:pt x="193" y="176"/>
                </a:lnTo>
                <a:lnTo>
                  <a:pt x="176" y="193"/>
                </a:lnTo>
                <a:lnTo>
                  <a:pt x="155" y="206"/>
                </a:lnTo>
                <a:lnTo>
                  <a:pt x="132" y="214"/>
                </a:lnTo>
                <a:lnTo>
                  <a:pt x="108" y="217"/>
                </a:lnTo>
                <a:lnTo>
                  <a:pt x="82" y="214"/>
                </a:lnTo>
                <a:lnTo>
                  <a:pt x="60" y="206"/>
                </a:lnTo>
                <a:lnTo>
                  <a:pt x="40" y="193"/>
                </a:lnTo>
                <a:lnTo>
                  <a:pt x="23" y="176"/>
                </a:lnTo>
                <a:lnTo>
                  <a:pt x="11" y="156"/>
                </a:lnTo>
                <a:lnTo>
                  <a:pt x="2" y="133"/>
                </a:lnTo>
                <a:lnTo>
                  <a:pt x="0" y="108"/>
                </a:lnTo>
                <a:lnTo>
                  <a:pt x="2" y="83"/>
                </a:lnTo>
                <a:lnTo>
                  <a:pt x="11" y="61"/>
                </a:lnTo>
                <a:lnTo>
                  <a:pt x="23" y="40"/>
                </a:lnTo>
                <a:lnTo>
                  <a:pt x="40" y="23"/>
                </a:lnTo>
                <a:lnTo>
                  <a:pt x="60" y="11"/>
                </a:lnTo>
                <a:lnTo>
                  <a:pt x="82" y="2"/>
                </a:lnTo>
                <a:lnTo>
                  <a:pt x="108" y="0"/>
                </a:lnTo>
                <a:close/>
              </a:path>
            </a:pathLst>
          </a:custGeom>
          <a:solidFill>
            <a:srgbClr val="F6F9F9"/>
          </a:solidFill>
          <a:ln w="0">
            <a:solidFill>
              <a:srgbClr val="F6F9F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85" name="Freeform 64"/>
          <p:cNvSpPr>
            <a:spLocks/>
          </p:cNvSpPr>
          <p:nvPr/>
        </p:nvSpPr>
        <p:spPr bwMode="auto">
          <a:xfrm>
            <a:off x="6227763" y="579438"/>
            <a:ext cx="346075" cy="344488"/>
          </a:xfrm>
          <a:custGeom>
            <a:avLst/>
            <a:gdLst>
              <a:gd name="T0" fmla="*/ 108 w 218"/>
              <a:gd name="T1" fmla="*/ 0 h 217"/>
              <a:gd name="T2" fmla="*/ 134 w 218"/>
              <a:gd name="T3" fmla="*/ 2 h 217"/>
              <a:gd name="T4" fmla="*/ 157 w 218"/>
              <a:gd name="T5" fmla="*/ 11 h 217"/>
              <a:gd name="T6" fmla="*/ 176 w 218"/>
              <a:gd name="T7" fmla="*/ 23 h 217"/>
              <a:gd name="T8" fmla="*/ 193 w 218"/>
              <a:gd name="T9" fmla="*/ 40 h 217"/>
              <a:gd name="T10" fmla="*/ 207 w 218"/>
              <a:gd name="T11" fmla="*/ 61 h 217"/>
              <a:gd name="T12" fmla="*/ 214 w 218"/>
              <a:gd name="T13" fmla="*/ 83 h 217"/>
              <a:gd name="T14" fmla="*/ 218 w 218"/>
              <a:gd name="T15" fmla="*/ 108 h 217"/>
              <a:gd name="T16" fmla="*/ 214 w 218"/>
              <a:gd name="T17" fmla="*/ 133 h 217"/>
              <a:gd name="T18" fmla="*/ 207 w 218"/>
              <a:gd name="T19" fmla="*/ 156 h 217"/>
              <a:gd name="T20" fmla="*/ 193 w 218"/>
              <a:gd name="T21" fmla="*/ 176 h 217"/>
              <a:gd name="T22" fmla="*/ 176 w 218"/>
              <a:gd name="T23" fmla="*/ 193 h 217"/>
              <a:gd name="T24" fmla="*/ 157 w 218"/>
              <a:gd name="T25" fmla="*/ 206 h 217"/>
              <a:gd name="T26" fmla="*/ 134 w 218"/>
              <a:gd name="T27" fmla="*/ 214 h 217"/>
              <a:gd name="T28" fmla="*/ 108 w 218"/>
              <a:gd name="T29" fmla="*/ 217 h 217"/>
              <a:gd name="T30" fmla="*/ 84 w 218"/>
              <a:gd name="T31" fmla="*/ 214 h 217"/>
              <a:gd name="T32" fmla="*/ 61 w 218"/>
              <a:gd name="T33" fmla="*/ 206 h 217"/>
              <a:gd name="T34" fmla="*/ 41 w 218"/>
              <a:gd name="T35" fmla="*/ 193 h 217"/>
              <a:gd name="T36" fmla="*/ 24 w 218"/>
              <a:gd name="T37" fmla="*/ 176 h 217"/>
              <a:gd name="T38" fmla="*/ 11 w 218"/>
              <a:gd name="T39" fmla="*/ 156 h 217"/>
              <a:gd name="T40" fmla="*/ 2 w 218"/>
              <a:gd name="T41" fmla="*/ 133 h 217"/>
              <a:gd name="T42" fmla="*/ 0 w 218"/>
              <a:gd name="T43" fmla="*/ 108 h 217"/>
              <a:gd name="T44" fmla="*/ 2 w 218"/>
              <a:gd name="T45" fmla="*/ 83 h 217"/>
              <a:gd name="T46" fmla="*/ 11 w 218"/>
              <a:gd name="T47" fmla="*/ 61 h 217"/>
              <a:gd name="T48" fmla="*/ 24 w 218"/>
              <a:gd name="T49" fmla="*/ 40 h 217"/>
              <a:gd name="T50" fmla="*/ 41 w 218"/>
              <a:gd name="T51" fmla="*/ 23 h 217"/>
              <a:gd name="T52" fmla="*/ 61 w 218"/>
              <a:gd name="T53" fmla="*/ 11 h 217"/>
              <a:gd name="T54" fmla="*/ 84 w 218"/>
              <a:gd name="T55" fmla="*/ 2 h 217"/>
              <a:gd name="T56" fmla="*/ 108 w 218"/>
              <a:gd name="T5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8" h="217">
                <a:moveTo>
                  <a:pt x="108" y="0"/>
                </a:moveTo>
                <a:lnTo>
                  <a:pt x="134" y="2"/>
                </a:lnTo>
                <a:lnTo>
                  <a:pt x="157" y="11"/>
                </a:lnTo>
                <a:lnTo>
                  <a:pt x="176" y="23"/>
                </a:lnTo>
                <a:lnTo>
                  <a:pt x="193" y="40"/>
                </a:lnTo>
                <a:lnTo>
                  <a:pt x="207" y="61"/>
                </a:lnTo>
                <a:lnTo>
                  <a:pt x="214" y="83"/>
                </a:lnTo>
                <a:lnTo>
                  <a:pt x="218" y="108"/>
                </a:lnTo>
                <a:lnTo>
                  <a:pt x="214" y="133"/>
                </a:lnTo>
                <a:lnTo>
                  <a:pt x="207" y="156"/>
                </a:lnTo>
                <a:lnTo>
                  <a:pt x="193" y="176"/>
                </a:lnTo>
                <a:lnTo>
                  <a:pt x="176" y="193"/>
                </a:lnTo>
                <a:lnTo>
                  <a:pt x="157" y="206"/>
                </a:lnTo>
                <a:lnTo>
                  <a:pt x="134" y="214"/>
                </a:lnTo>
                <a:lnTo>
                  <a:pt x="108" y="217"/>
                </a:lnTo>
                <a:lnTo>
                  <a:pt x="84" y="214"/>
                </a:lnTo>
                <a:lnTo>
                  <a:pt x="61" y="206"/>
                </a:lnTo>
                <a:lnTo>
                  <a:pt x="41" y="193"/>
                </a:lnTo>
                <a:lnTo>
                  <a:pt x="24" y="176"/>
                </a:lnTo>
                <a:lnTo>
                  <a:pt x="11" y="156"/>
                </a:lnTo>
                <a:lnTo>
                  <a:pt x="2" y="133"/>
                </a:lnTo>
                <a:lnTo>
                  <a:pt x="0" y="108"/>
                </a:lnTo>
                <a:lnTo>
                  <a:pt x="2" y="83"/>
                </a:lnTo>
                <a:lnTo>
                  <a:pt x="11" y="61"/>
                </a:lnTo>
                <a:lnTo>
                  <a:pt x="24" y="40"/>
                </a:lnTo>
                <a:lnTo>
                  <a:pt x="41" y="23"/>
                </a:lnTo>
                <a:lnTo>
                  <a:pt x="61" y="11"/>
                </a:lnTo>
                <a:lnTo>
                  <a:pt x="84" y="2"/>
                </a:lnTo>
                <a:lnTo>
                  <a:pt x="108" y="0"/>
                </a:lnTo>
                <a:close/>
              </a:path>
            </a:pathLst>
          </a:custGeom>
          <a:solidFill>
            <a:srgbClr val="F6F9F9"/>
          </a:solidFill>
          <a:ln w="0">
            <a:solidFill>
              <a:srgbClr val="F6F9F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86" name="Freeform 65"/>
          <p:cNvSpPr>
            <a:spLocks/>
          </p:cNvSpPr>
          <p:nvPr/>
        </p:nvSpPr>
        <p:spPr bwMode="auto">
          <a:xfrm>
            <a:off x="5657850" y="579438"/>
            <a:ext cx="344488" cy="344488"/>
          </a:xfrm>
          <a:custGeom>
            <a:avLst/>
            <a:gdLst>
              <a:gd name="T0" fmla="*/ 108 w 217"/>
              <a:gd name="T1" fmla="*/ 0 h 217"/>
              <a:gd name="T2" fmla="*/ 134 w 217"/>
              <a:gd name="T3" fmla="*/ 2 h 217"/>
              <a:gd name="T4" fmla="*/ 156 w 217"/>
              <a:gd name="T5" fmla="*/ 11 h 217"/>
              <a:gd name="T6" fmla="*/ 176 w 217"/>
              <a:gd name="T7" fmla="*/ 23 h 217"/>
              <a:gd name="T8" fmla="*/ 193 w 217"/>
              <a:gd name="T9" fmla="*/ 40 h 217"/>
              <a:gd name="T10" fmla="*/ 206 w 217"/>
              <a:gd name="T11" fmla="*/ 61 h 217"/>
              <a:gd name="T12" fmla="*/ 214 w 217"/>
              <a:gd name="T13" fmla="*/ 83 h 217"/>
              <a:gd name="T14" fmla="*/ 217 w 217"/>
              <a:gd name="T15" fmla="*/ 108 h 217"/>
              <a:gd name="T16" fmla="*/ 214 w 217"/>
              <a:gd name="T17" fmla="*/ 133 h 217"/>
              <a:gd name="T18" fmla="*/ 206 w 217"/>
              <a:gd name="T19" fmla="*/ 156 h 217"/>
              <a:gd name="T20" fmla="*/ 193 w 217"/>
              <a:gd name="T21" fmla="*/ 176 h 217"/>
              <a:gd name="T22" fmla="*/ 176 w 217"/>
              <a:gd name="T23" fmla="*/ 193 h 217"/>
              <a:gd name="T24" fmla="*/ 156 w 217"/>
              <a:gd name="T25" fmla="*/ 206 h 217"/>
              <a:gd name="T26" fmla="*/ 134 w 217"/>
              <a:gd name="T27" fmla="*/ 214 h 217"/>
              <a:gd name="T28" fmla="*/ 108 w 217"/>
              <a:gd name="T29" fmla="*/ 217 h 217"/>
              <a:gd name="T30" fmla="*/ 84 w 217"/>
              <a:gd name="T31" fmla="*/ 214 h 217"/>
              <a:gd name="T32" fmla="*/ 61 w 217"/>
              <a:gd name="T33" fmla="*/ 206 h 217"/>
              <a:gd name="T34" fmla="*/ 40 w 217"/>
              <a:gd name="T35" fmla="*/ 193 h 217"/>
              <a:gd name="T36" fmla="*/ 23 w 217"/>
              <a:gd name="T37" fmla="*/ 176 h 217"/>
              <a:gd name="T38" fmla="*/ 11 w 217"/>
              <a:gd name="T39" fmla="*/ 156 h 217"/>
              <a:gd name="T40" fmla="*/ 2 w 217"/>
              <a:gd name="T41" fmla="*/ 133 h 217"/>
              <a:gd name="T42" fmla="*/ 0 w 217"/>
              <a:gd name="T43" fmla="*/ 108 h 217"/>
              <a:gd name="T44" fmla="*/ 2 w 217"/>
              <a:gd name="T45" fmla="*/ 83 h 217"/>
              <a:gd name="T46" fmla="*/ 11 w 217"/>
              <a:gd name="T47" fmla="*/ 61 h 217"/>
              <a:gd name="T48" fmla="*/ 23 w 217"/>
              <a:gd name="T49" fmla="*/ 40 h 217"/>
              <a:gd name="T50" fmla="*/ 40 w 217"/>
              <a:gd name="T51" fmla="*/ 23 h 217"/>
              <a:gd name="T52" fmla="*/ 61 w 217"/>
              <a:gd name="T53" fmla="*/ 11 h 217"/>
              <a:gd name="T54" fmla="*/ 84 w 217"/>
              <a:gd name="T55" fmla="*/ 2 h 217"/>
              <a:gd name="T56" fmla="*/ 108 w 217"/>
              <a:gd name="T5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7" h="217">
                <a:moveTo>
                  <a:pt x="108" y="0"/>
                </a:moveTo>
                <a:lnTo>
                  <a:pt x="134" y="2"/>
                </a:lnTo>
                <a:lnTo>
                  <a:pt x="156" y="11"/>
                </a:lnTo>
                <a:lnTo>
                  <a:pt x="176" y="23"/>
                </a:lnTo>
                <a:lnTo>
                  <a:pt x="193" y="40"/>
                </a:lnTo>
                <a:lnTo>
                  <a:pt x="206" y="61"/>
                </a:lnTo>
                <a:lnTo>
                  <a:pt x="214" y="83"/>
                </a:lnTo>
                <a:lnTo>
                  <a:pt x="217" y="108"/>
                </a:lnTo>
                <a:lnTo>
                  <a:pt x="214" y="133"/>
                </a:lnTo>
                <a:lnTo>
                  <a:pt x="206" y="156"/>
                </a:lnTo>
                <a:lnTo>
                  <a:pt x="193" y="176"/>
                </a:lnTo>
                <a:lnTo>
                  <a:pt x="176" y="193"/>
                </a:lnTo>
                <a:lnTo>
                  <a:pt x="156" y="206"/>
                </a:lnTo>
                <a:lnTo>
                  <a:pt x="134" y="214"/>
                </a:lnTo>
                <a:lnTo>
                  <a:pt x="108" y="217"/>
                </a:lnTo>
                <a:lnTo>
                  <a:pt x="84" y="214"/>
                </a:lnTo>
                <a:lnTo>
                  <a:pt x="61" y="206"/>
                </a:lnTo>
                <a:lnTo>
                  <a:pt x="40" y="193"/>
                </a:lnTo>
                <a:lnTo>
                  <a:pt x="23" y="176"/>
                </a:lnTo>
                <a:lnTo>
                  <a:pt x="11" y="156"/>
                </a:lnTo>
                <a:lnTo>
                  <a:pt x="2" y="133"/>
                </a:lnTo>
                <a:lnTo>
                  <a:pt x="0" y="108"/>
                </a:lnTo>
                <a:lnTo>
                  <a:pt x="2" y="83"/>
                </a:lnTo>
                <a:lnTo>
                  <a:pt x="11" y="61"/>
                </a:lnTo>
                <a:lnTo>
                  <a:pt x="23" y="40"/>
                </a:lnTo>
                <a:lnTo>
                  <a:pt x="40" y="23"/>
                </a:lnTo>
                <a:lnTo>
                  <a:pt x="61" y="11"/>
                </a:lnTo>
                <a:lnTo>
                  <a:pt x="84" y="2"/>
                </a:lnTo>
                <a:lnTo>
                  <a:pt x="108" y="0"/>
                </a:lnTo>
                <a:close/>
              </a:path>
            </a:pathLst>
          </a:custGeom>
          <a:solidFill>
            <a:srgbClr val="F6F9F9"/>
          </a:solidFill>
          <a:ln w="0">
            <a:solidFill>
              <a:srgbClr val="F6F9F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101" name="그룹 3100"/>
          <p:cNvGrpSpPr/>
          <p:nvPr/>
        </p:nvGrpSpPr>
        <p:grpSpPr>
          <a:xfrm>
            <a:off x="5662671" y="3717032"/>
            <a:ext cx="1336701" cy="1296000"/>
            <a:chOff x="487430" y="1769207"/>
            <a:chExt cx="3922451" cy="3922451"/>
          </a:xfrm>
        </p:grpSpPr>
        <p:grpSp>
          <p:nvGrpSpPr>
            <p:cNvPr id="217" name="그룹 216"/>
            <p:cNvGrpSpPr/>
            <p:nvPr/>
          </p:nvGrpSpPr>
          <p:grpSpPr>
            <a:xfrm>
              <a:off x="487430" y="1769207"/>
              <a:ext cx="3922451" cy="3922451"/>
              <a:chOff x="1384300" y="247650"/>
              <a:chExt cx="6369050" cy="6369050"/>
            </a:xfrm>
          </p:grpSpPr>
          <p:sp>
            <p:nvSpPr>
              <p:cNvPr id="218" name="Freeform 46"/>
              <p:cNvSpPr>
                <a:spLocks/>
              </p:cNvSpPr>
              <p:nvPr/>
            </p:nvSpPr>
            <p:spPr bwMode="auto">
              <a:xfrm>
                <a:off x="1384300" y="247650"/>
                <a:ext cx="6369050" cy="6369050"/>
              </a:xfrm>
              <a:custGeom>
                <a:avLst/>
                <a:gdLst>
                  <a:gd name="T0" fmla="*/ 167 w 4012"/>
                  <a:gd name="T1" fmla="*/ 0 h 4012"/>
                  <a:gd name="T2" fmla="*/ 3846 w 4012"/>
                  <a:gd name="T3" fmla="*/ 0 h 4012"/>
                  <a:gd name="T4" fmla="*/ 3878 w 4012"/>
                  <a:gd name="T5" fmla="*/ 3 h 4012"/>
                  <a:gd name="T6" fmla="*/ 3910 w 4012"/>
                  <a:gd name="T7" fmla="*/ 13 h 4012"/>
                  <a:gd name="T8" fmla="*/ 3938 w 4012"/>
                  <a:gd name="T9" fmla="*/ 28 h 4012"/>
                  <a:gd name="T10" fmla="*/ 3964 w 4012"/>
                  <a:gd name="T11" fmla="*/ 48 h 4012"/>
                  <a:gd name="T12" fmla="*/ 3984 w 4012"/>
                  <a:gd name="T13" fmla="*/ 74 h 4012"/>
                  <a:gd name="T14" fmla="*/ 3999 w 4012"/>
                  <a:gd name="T15" fmla="*/ 102 h 4012"/>
                  <a:gd name="T16" fmla="*/ 4009 w 4012"/>
                  <a:gd name="T17" fmla="*/ 134 h 4012"/>
                  <a:gd name="T18" fmla="*/ 4012 w 4012"/>
                  <a:gd name="T19" fmla="*/ 166 h 4012"/>
                  <a:gd name="T20" fmla="*/ 4012 w 4012"/>
                  <a:gd name="T21" fmla="*/ 3845 h 4012"/>
                  <a:gd name="T22" fmla="*/ 4009 w 4012"/>
                  <a:gd name="T23" fmla="*/ 3878 h 4012"/>
                  <a:gd name="T24" fmla="*/ 3999 w 4012"/>
                  <a:gd name="T25" fmla="*/ 3910 h 4012"/>
                  <a:gd name="T26" fmla="*/ 3984 w 4012"/>
                  <a:gd name="T27" fmla="*/ 3938 h 4012"/>
                  <a:gd name="T28" fmla="*/ 3964 w 4012"/>
                  <a:gd name="T29" fmla="*/ 3963 h 4012"/>
                  <a:gd name="T30" fmla="*/ 3938 w 4012"/>
                  <a:gd name="T31" fmla="*/ 3983 h 4012"/>
                  <a:gd name="T32" fmla="*/ 3910 w 4012"/>
                  <a:gd name="T33" fmla="*/ 3999 h 4012"/>
                  <a:gd name="T34" fmla="*/ 3878 w 4012"/>
                  <a:gd name="T35" fmla="*/ 4008 h 4012"/>
                  <a:gd name="T36" fmla="*/ 3846 w 4012"/>
                  <a:gd name="T37" fmla="*/ 4012 h 4012"/>
                  <a:gd name="T38" fmla="*/ 167 w 4012"/>
                  <a:gd name="T39" fmla="*/ 4012 h 4012"/>
                  <a:gd name="T40" fmla="*/ 134 w 4012"/>
                  <a:gd name="T41" fmla="*/ 4008 h 4012"/>
                  <a:gd name="T42" fmla="*/ 102 w 4012"/>
                  <a:gd name="T43" fmla="*/ 3999 h 4012"/>
                  <a:gd name="T44" fmla="*/ 74 w 4012"/>
                  <a:gd name="T45" fmla="*/ 3983 h 4012"/>
                  <a:gd name="T46" fmla="*/ 49 w 4012"/>
                  <a:gd name="T47" fmla="*/ 3963 h 4012"/>
                  <a:gd name="T48" fmla="*/ 29 w 4012"/>
                  <a:gd name="T49" fmla="*/ 3938 h 4012"/>
                  <a:gd name="T50" fmla="*/ 13 w 4012"/>
                  <a:gd name="T51" fmla="*/ 3910 h 4012"/>
                  <a:gd name="T52" fmla="*/ 4 w 4012"/>
                  <a:gd name="T53" fmla="*/ 3878 h 4012"/>
                  <a:gd name="T54" fmla="*/ 0 w 4012"/>
                  <a:gd name="T55" fmla="*/ 3845 h 4012"/>
                  <a:gd name="T56" fmla="*/ 0 w 4012"/>
                  <a:gd name="T57" fmla="*/ 166 h 4012"/>
                  <a:gd name="T58" fmla="*/ 4 w 4012"/>
                  <a:gd name="T59" fmla="*/ 134 h 4012"/>
                  <a:gd name="T60" fmla="*/ 13 w 4012"/>
                  <a:gd name="T61" fmla="*/ 102 h 4012"/>
                  <a:gd name="T62" fmla="*/ 29 w 4012"/>
                  <a:gd name="T63" fmla="*/ 74 h 4012"/>
                  <a:gd name="T64" fmla="*/ 49 w 4012"/>
                  <a:gd name="T65" fmla="*/ 48 h 4012"/>
                  <a:gd name="T66" fmla="*/ 74 w 4012"/>
                  <a:gd name="T67" fmla="*/ 28 h 4012"/>
                  <a:gd name="T68" fmla="*/ 102 w 4012"/>
                  <a:gd name="T69" fmla="*/ 13 h 4012"/>
                  <a:gd name="T70" fmla="*/ 134 w 4012"/>
                  <a:gd name="T71" fmla="*/ 3 h 4012"/>
                  <a:gd name="T72" fmla="*/ 167 w 4012"/>
                  <a:gd name="T73" fmla="*/ 0 h 4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12" h="4012">
                    <a:moveTo>
                      <a:pt x="167" y="0"/>
                    </a:moveTo>
                    <a:lnTo>
                      <a:pt x="3846" y="0"/>
                    </a:lnTo>
                    <a:lnTo>
                      <a:pt x="3878" y="3"/>
                    </a:lnTo>
                    <a:lnTo>
                      <a:pt x="3910" y="13"/>
                    </a:lnTo>
                    <a:lnTo>
                      <a:pt x="3938" y="28"/>
                    </a:lnTo>
                    <a:lnTo>
                      <a:pt x="3964" y="48"/>
                    </a:lnTo>
                    <a:lnTo>
                      <a:pt x="3984" y="74"/>
                    </a:lnTo>
                    <a:lnTo>
                      <a:pt x="3999" y="102"/>
                    </a:lnTo>
                    <a:lnTo>
                      <a:pt x="4009" y="134"/>
                    </a:lnTo>
                    <a:lnTo>
                      <a:pt x="4012" y="166"/>
                    </a:lnTo>
                    <a:lnTo>
                      <a:pt x="4012" y="3845"/>
                    </a:lnTo>
                    <a:lnTo>
                      <a:pt x="4009" y="3878"/>
                    </a:lnTo>
                    <a:lnTo>
                      <a:pt x="3999" y="3910"/>
                    </a:lnTo>
                    <a:lnTo>
                      <a:pt x="3984" y="3938"/>
                    </a:lnTo>
                    <a:lnTo>
                      <a:pt x="3964" y="3963"/>
                    </a:lnTo>
                    <a:lnTo>
                      <a:pt x="3938" y="3983"/>
                    </a:lnTo>
                    <a:lnTo>
                      <a:pt x="3910" y="3999"/>
                    </a:lnTo>
                    <a:lnTo>
                      <a:pt x="3878" y="4008"/>
                    </a:lnTo>
                    <a:lnTo>
                      <a:pt x="3846" y="4012"/>
                    </a:lnTo>
                    <a:lnTo>
                      <a:pt x="167" y="4012"/>
                    </a:lnTo>
                    <a:lnTo>
                      <a:pt x="134" y="4008"/>
                    </a:lnTo>
                    <a:lnTo>
                      <a:pt x="102" y="3999"/>
                    </a:lnTo>
                    <a:lnTo>
                      <a:pt x="74" y="3983"/>
                    </a:lnTo>
                    <a:lnTo>
                      <a:pt x="49" y="3963"/>
                    </a:lnTo>
                    <a:lnTo>
                      <a:pt x="29" y="3938"/>
                    </a:lnTo>
                    <a:lnTo>
                      <a:pt x="13" y="3910"/>
                    </a:lnTo>
                    <a:lnTo>
                      <a:pt x="4" y="3878"/>
                    </a:lnTo>
                    <a:lnTo>
                      <a:pt x="0" y="3845"/>
                    </a:lnTo>
                    <a:lnTo>
                      <a:pt x="0" y="166"/>
                    </a:lnTo>
                    <a:lnTo>
                      <a:pt x="4" y="134"/>
                    </a:lnTo>
                    <a:lnTo>
                      <a:pt x="13" y="102"/>
                    </a:lnTo>
                    <a:lnTo>
                      <a:pt x="29" y="74"/>
                    </a:lnTo>
                    <a:lnTo>
                      <a:pt x="49" y="48"/>
                    </a:lnTo>
                    <a:lnTo>
                      <a:pt x="74" y="28"/>
                    </a:lnTo>
                    <a:lnTo>
                      <a:pt x="102" y="13"/>
                    </a:lnTo>
                    <a:lnTo>
                      <a:pt x="134" y="3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2F344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7"/>
              <p:cNvSpPr>
                <a:spLocks noChangeArrowheads="1"/>
              </p:cNvSpPr>
              <p:nvPr/>
            </p:nvSpPr>
            <p:spPr bwMode="auto">
              <a:xfrm>
                <a:off x="1716088" y="1241425"/>
                <a:ext cx="5705475" cy="504348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>
                <a:off x="1711325" y="1238250"/>
                <a:ext cx="5707063" cy="782638"/>
              </a:xfrm>
              <a:prstGeom prst="rect">
                <a:avLst/>
              </a:prstGeom>
              <a:solidFill>
                <a:srgbClr val="D1E5EE"/>
              </a:solidFill>
              <a:ln w="0">
                <a:solidFill>
                  <a:srgbClr val="D1E5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Freeform 49"/>
              <p:cNvSpPr>
                <a:spLocks/>
              </p:cNvSpPr>
              <p:nvPr/>
            </p:nvSpPr>
            <p:spPr bwMode="auto">
              <a:xfrm>
                <a:off x="2152650" y="1441450"/>
                <a:ext cx="4181475" cy="396875"/>
              </a:xfrm>
              <a:custGeom>
                <a:avLst/>
                <a:gdLst>
                  <a:gd name="T0" fmla="*/ 126 w 2634"/>
                  <a:gd name="T1" fmla="*/ 0 h 250"/>
                  <a:gd name="T2" fmla="*/ 2509 w 2634"/>
                  <a:gd name="T3" fmla="*/ 0 h 250"/>
                  <a:gd name="T4" fmla="*/ 2537 w 2634"/>
                  <a:gd name="T5" fmla="*/ 3 h 250"/>
                  <a:gd name="T6" fmla="*/ 2563 w 2634"/>
                  <a:gd name="T7" fmla="*/ 13 h 250"/>
                  <a:gd name="T8" fmla="*/ 2586 w 2634"/>
                  <a:gd name="T9" fmla="*/ 28 h 250"/>
                  <a:gd name="T10" fmla="*/ 2606 w 2634"/>
                  <a:gd name="T11" fmla="*/ 48 h 250"/>
                  <a:gd name="T12" fmla="*/ 2620 w 2634"/>
                  <a:gd name="T13" fmla="*/ 72 h 250"/>
                  <a:gd name="T14" fmla="*/ 2630 w 2634"/>
                  <a:gd name="T15" fmla="*/ 97 h 250"/>
                  <a:gd name="T16" fmla="*/ 2634 w 2634"/>
                  <a:gd name="T17" fmla="*/ 125 h 250"/>
                  <a:gd name="T18" fmla="*/ 2630 w 2634"/>
                  <a:gd name="T19" fmla="*/ 153 h 250"/>
                  <a:gd name="T20" fmla="*/ 2620 w 2634"/>
                  <a:gd name="T21" fmla="*/ 180 h 250"/>
                  <a:gd name="T22" fmla="*/ 2606 w 2634"/>
                  <a:gd name="T23" fmla="*/ 203 h 250"/>
                  <a:gd name="T24" fmla="*/ 2586 w 2634"/>
                  <a:gd name="T25" fmla="*/ 222 h 250"/>
                  <a:gd name="T26" fmla="*/ 2563 w 2634"/>
                  <a:gd name="T27" fmla="*/ 237 h 250"/>
                  <a:gd name="T28" fmla="*/ 2537 w 2634"/>
                  <a:gd name="T29" fmla="*/ 247 h 250"/>
                  <a:gd name="T30" fmla="*/ 2509 w 2634"/>
                  <a:gd name="T31" fmla="*/ 250 h 250"/>
                  <a:gd name="T32" fmla="*/ 118 w 2634"/>
                  <a:gd name="T33" fmla="*/ 250 h 250"/>
                  <a:gd name="T34" fmla="*/ 90 w 2634"/>
                  <a:gd name="T35" fmla="*/ 244 h 250"/>
                  <a:gd name="T36" fmla="*/ 65 w 2634"/>
                  <a:gd name="T37" fmla="*/ 233 h 250"/>
                  <a:gd name="T38" fmla="*/ 44 w 2634"/>
                  <a:gd name="T39" fmla="*/ 219 h 250"/>
                  <a:gd name="T40" fmla="*/ 26 w 2634"/>
                  <a:gd name="T41" fmla="*/ 201 h 250"/>
                  <a:gd name="T42" fmla="*/ 13 w 2634"/>
                  <a:gd name="T43" fmla="*/ 177 h 250"/>
                  <a:gd name="T44" fmla="*/ 4 w 2634"/>
                  <a:gd name="T45" fmla="*/ 153 h 250"/>
                  <a:gd name="T46" fmla="*/ 0 w 2634"/>
                  <a:gd name="T47" fmla="*/ 125 h 250"/>
                  <a:gd name="T48" fmla="*/ 4 w 2634"/>
                  <a:gd name="T49" fmla="*/ 97 h 250"/>
                  <a:gd name="T50" fmla="*/ 14 w 2634"/>
                  <a:gd name="T51" fmla="*/ 72 h 250"/>
                  <a:gd name="T52" fmla="*/ 30 w 2634"/>
                  <a:gd name="T53" fmla="*/ 48 h 250"/>
                  <a:gd name="T54" fmla="*/ 49 w 2634"/>
                  <a:gd name="T55" fmla="*/ 28 h 250"/>
                  <a:gd name="T56" fmla="*/ 72 w 2634"/>
                  <a:gd name="T57" fmla="*/ 13 h 250"/>
                  <a:gd name="T58" fmla="*/ 98 w 2634"/>
                  <a:gd name="T59" fmla="*/ 3 h 250"/>
                  <a:gd name="T60" fmla="*/ 126 w 2634"/>
                  <a:gd name="T6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34" h="250">
                    <a:moveTo>
                      <a:pt x="126" y="0"/>
                    </a:moveTo>
                    <a:lnTo>
                      <a:pt x="2509" y="0"/>
                    </a:lnTo>
                    <a:lnTo>
                      <a:pt x="2537" y="3"/>
                    </a:lnTo>
                    <a:lnTo>
                      <a:pt x="2563" y="13"/>
                    </a:lnTo>
                    <a:lnTo>
                      <a:pt x="2586" y="28"/>
                    </a:lnTo>
                    <a:lnTo>
                      <a:pt x="2606" y="48"/>
                    </a:lnTo>
                    <a:lnTo>
                      <a:pt x="2620" y="72"/>
                    </a:lnTo>
                    <a:lnTo>
                      <a:pt x="2630" y="97"/>
                    </a:lnTo>
                    <a:lnTo>
                      <a:pt x="2634" y="125"/>
                    </a:lnTo>
                    <a:lnTo>
                      <a:pt x="2630" y="153"/>
                    </a:lnTo>
                    <a:lnTo>
                      <a:pt x="2620" y="180"/>
                    </a:lnTo>
                    <a:lnTo>
                      <a:pt x="2606" y="203"/>
                    </a:lnTo>
                    <a:lnTo>
                      <a:pt x="2586" y="222"/>
                    </a:lnTo>
                    <a:lnTo>
                      <a:pt x="2563" y="237"/>
                    </a:lnTo>
                    <a:lnTo>
                      <a:pt x="2537" y="247"/>
                    </a:lnTo>
                    <a:lnTo>
                      <a:pt x="2509" y="250"/>
                    </a:lnTo>
                    <a:lnTo>
                      <a:pt x="118" y="250"/>
                    </a:lnTo>
                    <a:lnTo>
                      <a:pt x="90" y="244"/>
                    </a:lnTo>
                    <a:lnTo>
                      <a:pt x="65" y="233"/>
                    </a:lnTo>
                    <a:lnTo>
                      <a:pt x="44" y="219"/>
                    </a:lnTo>
                    <a:lnTo>
                      <a:pt x="26" y="201"/>
                    </a:lnTo>
                    <a:lnTo>
                      <a:pt x="13" y="177"/>
                    </a:lnTo>
                    <a:lnTo>
                      <a:pt x="4" y="153"/>
                    </a:lnTo>
                    <a:lnTo>
                      <a:pt x="0" y="125"/>
                    </a:lnTo>
                    <a:lnTo>
                      <a:pt x="4" y="97"/>
                    </a:lnTo>
                    <a:lnTo>
                      <a:pt x="14" y="72"/>
                    </a:lnTo>
                    <a:lnTo>
                      <a:pt x="30" y="48"/>
                    </a:lnTo>
                    <a:lnTo>
                      <a:pt x="49" y="28"/>
                    </a:lnTo>
                    <a:lnTo>
                      <a:pt x="72" y="13"/>
                    </a:lnTo>
                    <a:lnTo>
                      <a:pt x="98" y="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50"/>
              <p:cNvSpPr>
                <a:spLocks/>
              </p:cNvSpPr>
              <p:nvPr/>
            </p:nvSpPr>
            <p:spPr bwMode="auto">
              <a:xfrm>
                <a:off x="5219700" y="473075"/>
                <a:ext cx="530225" cy="528638"/>
              </a:xfrm>
              <a:custGeom>
                <a:avLst/>
                <a:gdLst>
                  <a:gd name="T0" fmla="*/ 166 w 334"/>
                  <a:gd name="T1" fmla="*/ 0 h 333"/>
                  <a:gd name="T2" fmla="*/ 200 w 334"/>
                  <a:gd name="T3" fmla="*/ 4 h 333"/>
                  <a:gd name="T4" fmla="*/ 232 w 334"/>
                  <a:gd name="T5" fmla="*/ 13 h 333"/>
                  <a:gd name="T6" fmla="*/ 260 w 334"/>
                  <a:gd name="T7" fmla="*/ 28 h 333"/>
                  <a:gd name="T8" fmla="*/ 286 w 334"/>
                  <a:gd name="T9" fmla="*/ 49 h 333"/>
                  <a:gd name="T10" fmla="*/ 305 w 334"/>
                  <a:gd name="T11" fmla="*/ 73 h 333"/>
                  <a:gd name="T12" fmla="*/ 321 w 334"/>
                  <a:gd name="T13" fmla="*/ 102 h 333"/>
                  <a:gd name="T14" fmla="*/ 331 w 334"/>
                  <a:gd name="T15" fmla="*/ 133 h 333"/>
                  <a:gd name="T16" fmla="*/ 334 w 334"/>
                  <a:gd name="T17" fmla="*/ 167 h 333"/>
                  <a:gd name="T18" fmla="*/ 331 w 334"/>
                  <a:gd name="T19" fmla="*/ 201 h 333"/>
                  <a:gd name="T20" fmla="*/ 321 w 334"/>
                  <a:gd name="T21" fmla="*/ 232 h 333"/>
                  <a:gd name="T22" fmla="*/ 305 w 334"/>
                  <a:gd name="T23" fmla="*/ 260 h 333"/>
                  <a:gd name="T24" fmla="*/ 286 w 334"/>
                  <a:gd name="T25" fmla="*/ 285 h 333"/>
                  <a:gd name="T26" fmla="*/ 260 w 334"/>
                  <a:gd name="T27" fmla="*/ 305 h 333"/>
                  <a:gd name="T28" fmla="*/ 232 w 334"/>
                  <a:gd name="T29" fmla="*/ 321 h 333"/>
                  <a:gd name="T30" fmla="*/ 200 w 334"/>
                  <a:gd name="T31" fmla="*/ 331 h 333"/>
                  <a:gd name="T32" fmla="*/ 166 w 334"/>
                  <a:gd name="T33" fmla="*/ 333 h 333"/>
                  <a:gd name="T34" fmla="*/ 134 w 334"/>
                  <a:gd name="T35" fmla="*/ 331 h 333"/>
                  <a:gd name="T36" fmla="*/ 102 w 334"/>
                  <a:gd name="T37" fmla="*/ 321 h 333"/>
                  <a:gd name="T38" fmla="*/ 74 w 334"/>
                  <a:gd name="T39" fmla="*/ 305 h 333"/>
                  <a:gd name="T40" fmla="*/ 48 w 334"/>
                  <a:gd name="T41" fmla="*/ 285 h 333"/>
                  <a:gd name="T42" fmla="*/ 29 w 334"/>
                  <a:gd name="T43" fmla="*/ 260 h 333"/>
                  <a:gd name="T44" fmla="*/ 13 w 334"/>
                  <a:gd name="T45" fmla="*/ 232 h 333"/>
                  <a:gd name="T46" fmla="*/ 3 w 334"/>
                  <a:gd name="T47" fmla="*/ 201 h 333"/>
                  <a:gd name="T48" fmla="*/ 0 w 334"/>
                  <a:gd name="T49" fmla="*/ 167 h 333"/>
                  <a:gd name="T50" fmla="*/ 3 w 334"/>
                  <a:gd name="T51" fmla="*/ 133 h 333"/>
                  <a:gd name="T52" fmla="*/ 13 w 334"/>
                  <a:gd name="T53" fmla="*/ 102 h 333"/>
                  <a:gd name="T54" fmla="*/ 29 w 334"/>
                  <a:gd name="T55" fmla="*/ 73 h 333"/>
                  <a:gd name="T56" fmla="*/ 48 w 334"/>
                  <a:gd name="T57" fmla="*/ 49 h 333"/>
                  <a:gd name="T58" fmla="*/ 74 w 334"/>
                  <a:gd name="T59" fmla="*/ 28 h 333"/>
                  <a:gd name="T60" fmla="*/ 102 w 334"/>
                  <a:gd name="T61" fmla="*/ 13 h 333"/>
                  <a:gd name="T62" fmla="*/ 134 w 334"/>
                  <a:gd name="T63" fmla="*/ 4 h 333"/>
                  <a:gd name="T64" fmla="*/ 166 w 334"/>
                  <a:gd name="T65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4" h="333">
                    <a:moveTo>
                      <a:pt x="166" y="0"/>
                    </a:moveTo>
                    <a:lnTo>
                      <a:pt x="200" y="4"/>
                    </a:lnTo>
                    <a:lnTo>
                      <a:pt x="232" y="13"/>
                    </a:lnTo>
                    <a:lnTo>
                      <a:pt x="260" y="28"/>
                    </a:lnTo>
                    <a:lnTo>
                      <a:pt x="286" y="49"/>
                    </a:lnTo>
                    <a:lnTo>
                      <a:pt x="305" y="73"/>
                    </a:lnTo>
                    <a:lnTo>
                      <a:pt x="321" y="102"/>
                    </a:lnTo>
                    <a:lnTo>
                      <a:pt x="331" y="133"/>
                    </a:lnTo>
                    <a:lnTo>
                      <a:pt x="334" y="167"/>
                    </a:lnTo>
                    <a:lnTo>
                      <a:pt x="331" y="201"/>
                    </a:lnTo>
                    <a:lnTo>
                      <a:pt x="321" y="232"/>
                    </a:lnTo>
                    <a:lnTo>
                      <a:pt x="305" y="260"/>
                    </a:lnTo>
                    <a:lnTo>
                      <a:pt x="286" y="285"/>
                    </a:lnTo>
                    <a:lnTo>
                      <a:pt x="260" y="305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3"/>
                    </a:lnTo>
                    <a:lnTo>
                      <a:pt x="134" y="331"/>
                    </a:lnTo>
                    <a:lnTo>
                      <a:pt x="102" y="321"/>
                    </a:lnTo>
                    <a:lnTo>
                      <a:pt x="74" y="305"/>
                    </a:lnTo>
                    <a:lnTo>
                      <a:pt x="48" y="285"/>
                    </a:lnTo>
                    <a:lnTo>
                      <a:pt x="29" y="260"/>
                    </a:lnTo>
                    <a:lnTo>
                      <a:pt x="13" y="232"/>
                    </a:lnTo>
                    <a:lnTo>
                      <a:pt x="3" y="201"/>
                    </a:lnTo>
                    <a:lnTo>
                      <a:pt x="0" y="167"/>
                    </a:lnTo>
                    <a:lnTo>
                      <a:pt x="3" y="133"/>
                    </a:lnTo>
                    <a:lnTo>
                      <a:pt x="13" y="102"/>
                    </a:lnTo>
                    <a:lnTo>
                      <a:pt x="29" y="73"/>
                    </a:lnTo>
                    <a:lnTo>
                      <a:pt x="48" y="49"/>
                    </a:lnTo>
                    <a:lnTo>
                      <a:pt x="74" y="28"/>
                    </a:lnTo>
                    <a:lnTo>
                      <a:pt x="102" y="13"/>
                    </a:lnTo>
                    <a:lnTo>
                      <a:pt x="134" y="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4C5B"/>
              </a:solidFill>
              <a:ln w="0">
                <a:solidFill>
                  <a:srgbClr val="FF4C5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51"/>
              <p:cNvSpPr>
                <a:spLocks/>
              </p:cNvSpPr>
              <p:nvPr/>
            </p:nvSpPr>
            <p:spPr bwMode="auto">
              <a:xfrm>
                <a:off x="6056313" y="473075"/>
                <a:ext cx="530225" cy="528638"/>
              </a:xfrm>
              <a:custGeom>
                <a:avLst/>
                <a:gdLst>
                  <a:gd name="T0" fmla="*/ 166 w 334"/>
                  <a:gd name="T1" fmla="*/ 0 h 333"/>
                  <a:gd name="T2" fmla="*/ 200 w 334"/>
                  <a:gd name="T3" fmla="*/ 4 h 333"/>
                  <a:gd name="T4" fmla="*/ 232 w 334"/>
                  <a:gd name="T5" fmla="*/ 13 h 333"/>
                  <a:gd name="T6" fmla="*/ 260 w 334"/>
                  <a:gd name="T7" fmla="*/ 28 h 333"/>
                  <a:gd name="T8" fmla="*/ 284 w 334"/>
                  <a:gd name="T9" fmla="*/ 49 h 333"/>
                  <a:gd name="T10" fmla="*/ 305 w 334"/>
                  <a:gd name="T11" fmla="*/ 73 h 333"/>
                  <a:gd name="T12" fmla="*/ 321 w 334"/>
                  <a:gd name="T13" fmla="*/ 102 h 333"/>
                  <a:gd name="T14" fmla="*/ 331 w 334"/>
                  <a:gd name="T15" fmla="*/ 133 h 333"/>
                  <a:gd name="T16" fmla="*/ 334 w 334"/>
                  <a:gd name="T17" fmla="*/ 167 h 333"/>
                  <a:gd name="T18" fmla="*/ 331 w 334"/>
                  <a:gd name="T19" fmla="*/ 201 h 333"/>
                  <a:gd name="T20" fmla="*/ 321 w 334"/>
                  <a:gd name="T21" fmla="*/ 232 h 333"/>
                  <a:gd name="T22" fmla="*/ 305 w 334"/>
                  <a:gd name="T23" fmla="*/ 260 h 333"/>
                  <a:gd name="T24" fmla="*/ 284 w 334"/>
                  <a:gd name="T25" fmla="*/ 285 h 333"/>
                  <a:gd name="T26" fmla="*/ 260 w 334"/>
                  <a:gd name="T27" fmla="*/ 305 h 333"/>
                  <a:gd name="T28" fmla="*/ 232 w 334"/>
                  <a:gd name="T29" fmla="*/ 321 h 333"/>
                  <a:gd name="T30" fmla="*/ 200 w 334"/>
                  <a:gd name="T31" fmla="*/ 331 h 333"/>
                  <a:gd name="T32" fmla="*/ 166 w 334"/>
                  <a:gd name="T33" fmla="*/ 333 h 333"/>
                  <a:gd name="T34" fmla="*/ 133 w 334"/>
                  <a:gd name="T35" fmla="*/ 331 h 333"/>
                  <a:gd name="T36" fmla="*/ 102 w 334"/>
                  <a:gd name="T37" fmla="*/ 321 h 333"/>
                  <a:gd name="T38" fmla="*/ 73 w 334"/>
                  <a:gd name="T39" fmla="*/ 305 h 333"/>
                  <a:gd name="T40" fmla="*/ 48 w 334"/>
                  <a:gd name="T41" fmla="*/ 285 h 333"/>
                  <a:gd name="T42" fmla="*/ 28 w 334"/>
                  <a:gd name="T43" fmla="*/ 260 h 333"/>
                  <a:gd name="T44" fmla="*/ 13 w 334"/>
                  <a:gd name="T45" fmla="*/ 232 h 333"/>
                  <a:gd name="T46" fmla="*/ 3 w 334"/>
                  <a:gd name="T47" fmla="*/ 201 h 333"/>
                  <a:gd name="T48" fmla="*/ 0 w 334"/>
                  <a:gd name="T49" fmla="*/ 167 h 333"/>
                  <a:gd name="T50" fmla="*/ 3 w 334"/>
                  <a:gd name="T51" fmla="*/ 133 h 333"/>
                  <a:gd name="T52" fmla="*/ 13 w 334"/>
                  <a:gd name="T53" fmla="*/ 102 h 333"/>
                  <a:gd name="T54" fmla="*/ 28 w 334"/>
                  <a:gd name="T55" fmla="*/ 73 h 333"/>
                  <a:gd name="T56" fmla="*/ 48 w 334"/>
                  <a:gd name="T57" fmla="*/ 49 h 333"/>
                  <a:gd name="T58" fmla="*/ 73 w 334"/>
                  <a:gd name="T59" fmla="*/ 28 h 333"/>
                  <a:gd name="T60" fmla="*/ 102 w 334"/>
                  <a:gd name="T61" fmla="*/ 13 h 333"/>
                  <a:gd name="T62" fmla="*/ 133 w 334"/>
                  <a:gd name="T63" fmla="*/ 4 h 333"/>
                  <a:gd name="T64" fmla="*/ 166 w 334"/>
                  <a:gd name="T65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4" h="333">
                    <a:moveTo>
                      <a:pt x="166" y="0"/>
                    </a:moveTo>
                    <a:lnTo>
                      <a:pt x="200" y="4"/>
                    </a:lnTo>
                    <a:lnTo>
                      <a:pt x="232" y="13"/>
                    </a:lnTo>
                    <a:lnTo>
                      <a:pt x="260" y="28"/>
                    </a:lnTo>
                    <a:lnTo>
                      <a:pt x="284" y="49"/>
                    </a:lnTo>
                    <a:lnTo>
                      <a:pt x="305" y="73"/>
                    </a:lnTo>
                    <a:lnTo>
                      <a:pt x="321" y="102"/>
                    </a:lnTo>
                    <a:lnTo>
                      <a:pt x="331" y="133"/>
                    </a:lnTo>
                    <a:lnTo>
                      <a:pt x="334" y="167"/>
                    </a:lnTo>
                    <a:lnTo>
                      <a:pt x="331" y="201"/>
                    </a:lnTo>
                    <a:lnTo>
                      <a:pt x="321" y="232"/>
                    </a:lnTo>
                    <a:lnTo>
                      <a:pt x="305" y="260"/>
                    </a:lnTo>
                    <a:lnTo>
                      <a:pt x="284" y="285"/>
                    </a:lnTo>
                    <a:lnTo>
                      <a:pt x="260" y="305"/>
                    </a:lnTo>
                    <a:lnTo>
                      <a:pt x="232" y="321"/>
                    </a:lnTo>
                    <a:lnTo>
                      <a:pt x="200" y="331"/>
                    </a:lnTo>
                    <a:lnTo>
                      <a:pt x="166" y="333"/>
                    </a:lnTo>
                    <a:lnTo>
                      <a:pt x="133" y="331"/>
                    </a:lnTo>
                    <a:lnTo>
                      <a:pt x="102" y="321"/>
                    </a:lnTo>
                    <a:lnTo>
                      <a:pt x="73" y="305"/>
                    </a:lnTo>
                    <a:lnTo>
                      <a:pt x="48" y="285"/>
                    </a:lnTo>
                    <a:lnTo>
                      <a:pt x="28" y="260"/>
                    </a:lnTo>
                    <a:lnTo>
                      <a:pt x="13" y="232"/>
                    </a:lnTo>
                    <a:lnTo>
                      <a:pt x="3" y="201"/>
                    </a:lnTo>
                    <a:lnTo>
                      <a:pt x="0" y="167"/>
                    </a:lnTo>
                    <a:lnTo>
                      <a:pt x="3" y="133"/>
                    </a:lnTo>
                    <a:lnTo>
                      <a:pt x="13" y="102"/>
                    </a:lnTo>
                    <a:lnTo>
                      <a:pt x="28" y="73"/>
                    </a:lnTo>
                    <a:lnTo>
                      <a:pt x="48" y="49"/>
                    </a:lnTo>
                    <a:lnTo>
                      <a:pt x="73" y="28"/>
                    </a:lnTo>
                    <a:lnTo>
                      <a:pt x="102" y="13"/>
                    </a:lnTo>
                    <a:lnTo>
                      <a:pt x="133" y="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D240"/>
              </a:solidFill>
              <a:ln w="0">
                <a:solidFill>
                  <a:srgbClr val="FFD24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Freeform 52"/>
              <p:cNvSpPr>
                <a:spLocks/>
              </p:cNvSpPr>
              <p:nvPr/>
            </p:nvSpPr>
            <p:spPr bwMode="auto">
              <a:xfrm>
                <a:off x="6892925" y="473075"/>
                <a:ext cx="528638" cy="528638"/>
              </a:xfrm>
              <a:custGeom>
                <a:avLst/>
                <a:gdLst>
                  <a:gd name="T0" fmla="*/ 166 w 333"/>
                  <a:gd name="T1" fmla="*/ 0 h 333"/>
                  <a:gd name="T2" fmla="*/ 200 w 333"/>
                  <a:gd name="T3" fmla="*/ 4 h 333"/>
                  <a:gd name="T4" fmla="*/ 231 w 333"/>
                  <a:gd name="T5" fmla="*/ 13 h 333"/>
                  <a:gd name="T6" fmla="*/ 260 w 333"/>
                  <a:gd name="T7" fmla="*/ 28 h 333"/>
                  <a:gd name="T8" fmla="*/ 284 w 333"/>
                  <a:gd name="T9" fmla="*/ 49 h 333"/>
                  <a:gd name="T10" fmla="*/ 305 w 333"/>
                  <a:gd name="T11" fmla="*/ 73 h 333"/>
                  <a:gd name="T12" fmla="*/ 321 w 333"/>
                  <a:gd name="T13" fmla="*/ 102 h 333"/>
                  <a:gd name="T14" fmla="*/ 331 w 333"/>
                  <a:gd name="T15" fmla="*/ 133 h 333"/>
                  <a:gd name="T16" fmla="*/ 333 w 333"/>
                  <a:gd name="T17" fmla="*/ 167 h 333"/>
                  <a:gd name="T18" fmla="*/ 331 w 333"/>
                  <a:gd name="T19" fmla="*/ 201 h 333"/>
                  <a:gd name="T20" fmla="*/ 321 w 333"/>
                  <a:gd name="T21" fmla="*/ 232 h 333"/>
                  <a:gd name="T22" fmla="*/ 305 w 333"/>
                  <a:gd name="T23" fmla="*/ 260 h 333"/>
                  <a:gd name="T24" fmla="*/ 284 w 333"/>
                  <a:gd name="T25" fmla="*/ 285 h 333"/>
                  <a:gd name="T26" fmla="*/ 260 w 333"/>
                  <a:gd name="T27" fmla="*/ 305 h 333"/>
                  <a:gd name="T28" fmla="*/ 231 w 333"/>
                  <a:gd name="T29" fmla="*/ 321 h 333"/>
                  <a:gd name="T30" fmla="*/ 200 w 333"/>
                  <a:gd name="T31" fmla="*/ 331 h 333"/>
                  <a:gd name="T32" fmla="*/ 166 w 333"/>
                  <a:gd name="T33" fmla="*/ 333 h 333"/>
                  <a:gd name="T34" fmla="*/ 132 w 333"/>
                  <a:gd name="T35" fmla="*/ 331 h 333"/>
                  <a:gd name="T36" fmla="*/ 101 w 333"/>
                  <a:gd name="T37" fmla="*/ 321 h 333"/>
                  <a:gd name="T38" fmla="*/ 73 w 333"/>
                  <a:gd name="T39" fmla="*/ 305 h 333"/>
                  <a:gd name="T40" fmla="*/ 48 w 333"/>
                  <a:gd name="T41" fmla="*/ 285 h 333"/>
                  <a:gd name="T42" fmla="*/ 28 w 333"/>
                  <a:gd name="T43" fmla="*/ 260 h 333"/>
                  <a:gd name="T44" fmla="*/ 12 w 333"/>
                  <a:gd name="T45" fmla="*/ 232 h 333"/>
                  <a:gd name="T46" fmla="*/ 2 w 333"/>
                  <a:gd name="T47" fmla="*/ 201 h 333"/>
                  <a:gd name="T48" fmla="*/ 0 w 333"/>
                  <a:gd name="T49" fmla="*/ 167 h 333"/>
                  <a:gd name="T50" fmla="*/ 2 w 333"/>
                  <a:gd name="T51" fmla="*/ 133 h 333"/>
                  <a:gd name="T52" fmla="*/ 12 w 333"/>
                  <a:gd name="T53" fmla="*/ 102 h 333"/>
                  <a:gd name="T54" fmla="*/ 28 w 333"/>
                  <a:gd name="T55" fmla="*/ 73 h 333"/>
                  <a:gd name="T56" fmla="*/ 48 w 333"/>
                  <a:gd name="T57" fmla="*/ 49 h 333"/>
                  <a:gd name="T58" fmla="*/ 73 w 333"/>
                  <a:gd name="T59" fmla="*/ 28 h 333"/>
                  <a:gd name="T60" fmla="*/ 101 w 333"/>
                  <a:gd name="T61" fmla="*/ 13 h 333"/>
                  <a:gd name="T62" fmla="*/ 132 w 333"/>
                  <a:gd name="T63" fmla="*/ 4 h 333"/>
                  <a:gd name="T64" fmla="*/ 166 w 333"/>
                  <a:gd name="T65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3" h="333">
                    <a:moveTo>
                      <a:pt x="166" y="0"/>
                    </a:moveTo>
                    <a:lnTo>
                      <a:pt x="200" y="4"/>
                    </a:lnTo>
                    <a:lnTo>
                      <a:pt x="231" y="13"/>
                    </a:lnTo>
                    <a:lnTo>
                      <a:pt x="260" y="28"/>
                    </a:lnTo>
                    <a:lnTo>
                      <a:pt x="284" y="49"/>
                    </a:lnTo>
                    <a:lnTo>
                      <a:pt x="305" y="73"/>
                    </a:lnTo>
                    <a:lnTo>
                      <a:pt x="321" y="102"/>
                    </a:lnTo>
                    <a:lnTo>
                      <a:pt x="331" y="133"/>
                    </a:lnTo>
                    <a:lnTo>
                      <a:pt x="333" y="167"/>
                    </a:lnTo>
                    <a:lnTo>
                      <a:pt x="331" y="201"/>
                    </a:lnTo>
                    <a:lnTo>
                      <a:pt x="321" y="232"/>
                    </a:lnTo>
                    <a:lnTo>
                      <a:pt x="305" y="260"/>
                    </a:lnTo>
                    <a:lnTo>
                      <a:pt x="284" y="285"/>
                    </a:lnTo>
                    <a:lnTo>
                      <a:pt x="260" y="305"/>
                    </a:lnTo>
                    <a:lnTo>
                      <a:pt x="231" y="321"/>
                    </a:lnTo>
                    <a:lnTo>
                      <a:pt x="200" y="331"/>
                    </a:lnTo>
                    <a:lnTo>
                      <a:pt x="166" y="333"/>
                    </a:lnTo>
                    <a:lnTo>
                      <a:pt x="132" y="331"/>
                    </a:lnTo>
                    <a:lnTo>
                      <a:pt x="101" y="321"/>
                    </a:lnTo>
                    <a:lnTo>
                      <a:pt x="73" y="305"/>
                    </a:lnTo>
                    <a:lnTo>
                      <a:pt x="48" y="285"/>
                    </a:lnTo>
                    <a:lnTo>
                      <a:pt x="28" y="260"/>
                    </a:lnTo>
                    <a:lnTo>
                      <a:pt x="12" y="232"/>
                    </a:lnTo>
                    <a:lnTo>
                      <a:pt x="2" y="201"/>
                    </a:lnTo>
                    <a:lnTo>
                      <a:pt x="0" y="167"/>
                    </a:lnTo>
                    <a:lnTo>
                      <a:pt x="2" y="133"/>
                    </a:lnTo>
                    <a:lnTo>
                      <a:pt x="12" y="102"/>
                    </a:lnTo>
                    <a:lnTo>
                      <a:pt x="28" y="73"/>
                    </a:lnTo>
                    <a:lnTo>
                      <a:pt x="48" y="49"/>
                    </a:lnTo>
                    <a:lnTo>
                      <a:pt x="73" y="28"/>
                    </a:lnTo>
                    <a:lnTo>
                      <a:pt x="101" y="13"/>
                    </a:lnTo>
                    <a:lnTo>
                      <a:pt x="132" y="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AAC3CA"/>
              </a:solidFill>
              <a:ln w="0">
                <a:solidFill>
                  <a:srgbClr val="AAC3C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25" name="그룹 224"/>
              <p:cNvGrpSpPr/>
              <p:nvPr/>
            </p:nvGrpSpPr>
            <p:grpSpPr>
              <a:xfrm>
                <a:off x="1710996" y="2045295"/>
                <a:ext cx="5707392" cy="548680"/>
                <a:chOff x="961" y="24407"/>
                <a:chExt cx="5707392" cy="548680"/>
              </a:xfrm>
            </p:grpSpPr>
            <p:sp>
              <p:nvSpPr>
                <p:cNvPr id="227" name="직사각형 226"/>
                <p:cNvSpPr/>
                <p:nvPr/>
              </p:nvSpPr>
              <p:spPr>
                <a:xfrm>
                  <a:off x="961" y="24407"/>
                  <a:ext cx="5707392" cy="548680"/>
                </a:xfrm>
                <a:prstGeom prst="rect">
                  <a:avLst/>
                </a:prstGeom>
                <a:solidFill>
                  <a:srgbClr val="FFD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4897505" y="116632"/>
                  <a:ext cx="648072" cy="280588"/>
                </a:xfrm>
                <a:prstGeom prst="roundRect">
                  <a:avLst/>
                </a:prstGeom>
                <a:solidFill>
                  <a:srgbClr val="68DF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b="1" dirty="0"/>
                </a:p>
              </p:txBody>
            </p:sp>
            <p:grpSp>
              <p:nvGrpSpPr>
                <p:cNvPr id="229" name="그룹 228"/>
                <p:cNvGrpSpPr/>
                <p:nvPr/>
              </p:nvGrpSpPr>
              <p:grpSpPr>
                <a:xfrm>
                  <a:off x="205382" y="213488"/>
                  <a:ext cx="190153" cy="121704"/>
                  <a:chOff x="179512" y="188640"/>
                  <a:chExt cx="216024" cy="144016"/>
                </a:xfrm>
              </p:grpSpPr>
              <p:cxnSp>
                <p:nvCxnSpPr>
                  <p:cNvPr id="231" name="직선 연결선 230"/>
                  <p:cNvCxnSpPr/>
                  <p:nvPr/>
                </p:nvCxnSpPr>
                <p:spPr>
                  <a:xfrm>
                    <a:off x="179512" y="188640"/>
                    <a:ext cx="216024" cy="0"/>
                  </a:xfrm>
                  <a:prstGeom prst="line">
                    <a:avLst/>
                  </a:prstGeom>
                  <a:ln w="28575">
                    <a:solidFill>
                      <a:srgbClr val="7979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/>
                  <p:cNvCxnSpPr/>
                  <p:nvPr/>
                </p:nvCxnSpPr>
                <p:spPr>
                  <a:xfrm>
                    <a:off x="179512" y="332656"/>
                    <a:ext cx="216023" cy="0"/>
                  </a:xfrm>
                  <a:prstGeom prst="line">
                    <a:avLst/>
                  </a:prstGeom>
                  <a:ln w="28575">
                    <a:solidFill>
                      <a:srgbClr val="7979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/>
                  <p:cNvCxnSpPr/>
                  <p:nvPr/>
                </p:nvCxnSpPr>
                <p:spPr>
                  <a:xfrm>
                    <a:off x="179512" y="256926"/>
                    <a:ext cx="216023" cy="0"/>
                  </a:xfrm>
                  <a:prstGeom prst="line">
                    <a:avLst/>
                  </a:prstGeom>
                  <a:ln w="28575">
                    <a:solidFill>
                      <a:srgbClr val="7979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/>
            <p:cNvGrpSpPr/>
            <p:nvPr/>
          </p:nvGrpSpPr>
          <p:grpSpPr>
            <a:xfrm>
              <a:off x="857195" y="3433642"/>
              <a:ext cx="998551" cy="1012942"/>
              <a:chOff x="1427163" y="247650"/>
              <a:chExt cx="6278563" cy="6369050"/>
            </a:xfrm>
          </p:grpSpPr>
          <p:sp>
            <p:nvSpPr>
              <p:cNvPr id="1051" name="Freeform 36"/>
              <p:cNvSpPr>
                <a:spLocks/>
              </p:cNvSpPr>
              <p:nvPr/>
            </p:nvSpPr>
            <p:spPr bwMode="auto">
              <a:xfrm>
                <a:off x="1427163" y="247650"/>
                <a:ext cx="6278563" cy="6369050"/>
              </a:xfrm>
              <a:custGeom>
                <a:avLst/>
                <a:gdLst>
                  <a:gd name="T0" fmla="*/ 2200 w 3955"/>
                  <a:gd name="T1" fmla="*/ 0 h 4012"/>
                  <a:gd name="T2" fmla="*/ 2403 w 3955"/>
                  <a:gd name="T3" fmla="*/ 405 h 4012"/>
                  <a:gd name="T4" fmla="*/ 2568 w 3955"/>
                  <a:gd name="T5" fmla="*/ 458 h 4012"/>
                  <a:gd name="T6" fmla="*/ 2968 w 3955"/>
                  <a:gd name="T7" fmla="*/ 250 h 4012"/>
                  <a:gd name="T8" fmla="*/ 3203 w 3955"/>
                  <a:gd name="T9" fmla="*/ 894 h 4012"/>
                  <a:gd name="T10" fmla="*/ 3295 w 3955"/>
                  <a:gd name="T11" fmla="*/ 1001 h 4012"/>
                  <a:gd name="T12" fmla="*/ 3375 w 3955"/>
                  <a:gd name="T13" fmla="*/ 1118 h 4012"/>
                  <a:gd name="T14" fmla="*/ 3812 w 3955"/>
                  <a:gd name="T15" fmla="*/ 1170 h 4012"/>
                  <a:gd name="T16" fmla="*/ 3629 w 3955"/>
                  <a:gd name="T17" fmla="*/ 1821 h 4012"/>
                  <a:gd name="T18" fmla="*/ 3636 w 3955"/>
                  <a:gd name="T19" fmla="*/ 1914 h 4012"/>
                  <a:gd name="T20" fmla="*/ 3637 w 3955"/>
                  <a:gd name="T21" fmla="*/ 2005 h 4012"/>
                  <a:gd name="T22" fmla="*/ 3635 w 3955"/>
                  <a:gd name="T23" fmla="*/ 2123 h 4012"/>
                  <a:gd name="T24" fmla="*/ 3955 w 3955"/>
                  <a:gd name="T25" fmla="*/ 2407 h 4012"/>
                  <a:gd name="T26" fmla="*/ 3419 w 3955"/>
                  <a:gd name="T27" fmla="*/ 2825 h 4012"/>
                  <a:gd name="T28" fmla="*/ 3322 w 3955"/>
                  <a:gd name="T29" fmla="*/ 2974 h 4012"/>
                  <a:gd name="T30" fmla="*/ 3211 w 3955"/>
                  <a:gd name="T31" fmla="*/ 3109 h 4012"/>
                  <a:gd name="T32" fmla="*/ 2985 w 3955"/>
                  <a:gd name="T33" fmla="*/ 3753 h 4012"/>
                  <a:gd name="T34" fmla="*/ 2584 w 3955"/>
                  <a:gd name="T35" fmla="*/ 3546 h 4012"/>
                  <a:gd name="T36" fmla="*/ 2413 w 3955"/>
                  <a:gd name="T37" fmla="*/ 3606 h 4012"/>
                  <a:gd name="T38" fmla="*/ 2207 w 3955"/>
                  <a:gd name="T39" fmla="*/ 4012 h 4012"/>
                  <a:gd name="T40" fmla="*/ 1638 w 3955"/>
                  <a:gd name="T41" fmla="*/ 3627 h 4012"/>
                  <a:gd name="T42" fmla="*/ 1468 w 3955"/>
                  <a:gd name="T43" fmla="*/ 3582 h 4012"/>
                  <a:gd name="T44" fmla="*/ 1305 w 3955"/>
                  <a:gd name="T45" fmla="*/ 3519 h 4012"/>
                  <a:gd name="T46" fmla="*/ 618 w 3955"/>
                  <a:gd name="T47" fmla="*/ 3494 h 4012"/>
                  <a:gd name="T48" fmla="*/ 705 w 3955"/>
                  <a:gd name="T49" fmla="*/ 3065 h 4012"/>
                  <a:gd name="T50" fmla="*/ 618 w 3955"/>
                  <a:gd name="T51" fmla="*/ 2953 h 4012"/>
                  <a:gd name="T52" fmla="*/ 543 w 3955"/>
                  <a:gd name="T53" fmla="*/ 2833 h 4012"/>
                  <a:gd name="T54" fmla="*/ 0 w 3955"/>
                  <a:gd name="T55" fmla="*/ 2415 h 4012"/>
                  <a:gd name="T56" fmla="*/ 321 w 3955"/>
                  <a:gd name="T57" fmla="*/ 2144 h 4012"/>
                  <a:gd name="T58" fmla="*/ 318 w 3955"/>
                  <a:gd name="T59" fmla="*/ 2051 h 4012"/>
                  <a:gd name="T60" fmla="*/ 318 w 3955"/>
                  <a:gd name="T61" fmla="*/ 1947 h 4012"/>
                  <a:gd name="T62" fmla="*/ 326 w 3955"/>
                  <a:gd name="T63" fmla="*/ 1830 h 4012"/>
                  <a:gd name="T64" fmla="*/ 134 w 3955"/>
                  <a:gd name="T65" fmla="*/ 1178 h 4012"/>
                  <a:gd name="T66" fmla="*/ 582 w 3955"/>
                  <a:gd name="T67" fmla="*/ 1112 h 4012"/>
                  <a:gd name="T68" fmla="*/ 688 w 3955"/>
                  <a:gd name="T69" fmla="*/ 968 h 4012"/>
                  <a:gd name="T70" fmla="*/ 610 w 3955"/>
                  <a:gd name="T71" fmla="*/ 527 h 4012"/>
                  <a:gd name="T72" fmla="*/ 1288 w 3955"/>
                  <a:gd name="T73" fmla="*/ 501 h 4012"/>
                  <a:gd name="T74" fmla="*/ 1456 w 3955"/>
                  <a:gd name="T75" fmla="*/ 433 h 4012"/>
                  <a:gd name="T76" fmla="*/ 1630 w 3955"/>
                  <a:gd name="T77" fmla="*/ 384 h 4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55" h="4012">
                    <a:moveTo>
                      <a:pt x="1748" y="0"/>
                    </a:moveTo>
                    <a:lnTo>
                      <a:pt x="2200" y="0"/>
                    </a:lnTo>
                    <a:lnTo>
                      <a:pt x="2316" y="384"/>
                    </a:lnTo>
                    <a:lnTo>
                      <a:pt x="2403" y="405"/>
                    </a:lnTo>
                    <a:lnTo>
                      <a:pt x="2487" y="429"/>
                    </a:lnTo>
                    <a:lnTo>
                      <a:pt x="2568" y="458"/>
                    </a:lnTo>
                    <a:lnTo>
                      <a:pt x="2650" y="493"/>
                    </a:lnTo>
                    <a:lnTo>
                      <a:pt x="2968" y="250"/>
                    </a:lnTo>
                    <a:lnTo>
                      <a:pt x="3337" y="518"/>
                    </a:lnTo>
                    <a:lnTo>
                      <a:pt x="3203" y="894"/>
                    </a:lnTo>
                    <a:lnTo>
                      <a:pt x="3250" y="946"/>
                    </a:lnTo>
                    <a:lnTo>
                      <a:pt x="3295" y="1001"/>
                    </a:lnTo>
                    <a:lnTo>
                      <a:pt x="3337" y="1058"/>
                    </a:lnTo>
                    <a:lnTo>
                      <a:pt x="3375" y="1118"/>
                    </a:lnTo>
                    <a:lnTo>
                      <a:pt x="3411" y="1178"/>
                    </a:lnTo>
                    <a:lnTo>
                      <a:pt x="3812" y="1170"/>
                    </a:lnTo>
                    <a:lnTo>
                      <a:pt x="3955" y="1596"/>
                    </a:lnTo>
                    <a:lnTo>
                      <a:pt x="3629" y="1821"/>
                    </a:lnTo>
                    <a:lnTo>
                      <a:pt x="3634" y="1866"/>
                    </a:lnTo>
                    <a:lnTo>
                      <a:pt x="3636" y="1914"/>
                    </a:lnTo>
                    <a:lnTo>
                      <a:pt x="3637" y="1960"/>
                    </a:lnTo>
                    <a:lnTo>
                      <a:pt x="3637" y="2005"/>
                    </a:lnTo>
                    <a:lnTo>
                      <a:pt x="3637" y="2065"/>
                    </a:lnTo>
                    <a:lnTo>
                      <a:pt x="3635" y="2123"/>
                    </a:lnTo>
                    <a:lnTo>
                      <a:pt x="3629" y="2182"/>
                    </a:lnTo>
                    <a:lnTo>
                      <a:pt x="3955" y="2407"/>
                    </a:lnTo>
                    <a:lnTo>
                      <a:pt x="3821" y="2833"/>
                    </a:lnTo>
                    <a:lnTo>
                      <a:pt x="3419" y="2825"/>
                    </a:lnTo>
                    <a:lnTo>
                      <a:pt x="3373" y="2900"/>
                    </a:lnTo>
                    <a:lnTo>
                      <a:pt x="3322" y="2974"/>
                    </a:lnTo>
                    <a:lnTo>
                      <a:pt x="3267" y="3043"/>
                    </a:lnTo>
                    <a:lnTo>
                      <a:pt x="3211" y="3109"/>
                    </a:lnTo>
                    <a:lnTo>
                      <a:pt x="3345" y="3485"/>
                    </a:lnTo>
                    <a:lnTo>
                      <a:pt x="2985" y="3753"/>
                    </a:lnTo>
                    <a:lnTo>
                      <a:pt x="2667" y="3511"/>
                    </a:lnTo>
                    <a:lnTo>
                      <a:pt x="2584" y="3546"/>
                    </a:lnTo>
                    <a:lnTo>
                      <a:pt x="2499" y="3579"/>
                    </a:lnTo>
                    <a:lnTo>
                      <a:pt x="2413" y="3606"/>
                    </a:lnTo>
                    <a:lnTo>
                      <a:pt x="2325" y="3627"/>
                    </a:lnTo>
                    <a:lnTo>
                      <a:pt x="2207" y="4012"/>
                    </a:lnTo>
                    <a:lnTo>
                      <a:pt x="1755" y="4012"/>
                    </a:lnTo>
                    <a:lnTo>
                      <a:pt x="1638" y="3627"/>
                    </a:lnTo>
                    <a:lnTo>
                      <a:pt x="1552" y="3607"/>
                    </a:lnTo>
                    <a:lnTo>
                      <a:pt x="1468" y="3582"/>
                    </a:lnTo>
                    <a:lnTo>
                      <a:pt x="1386" y="3553"/>
                    </a:lnTo>
                    <a:lnTo>
                      <a:pt x="1305" y="3519"/>
                    </a:lnTo>
                    <a:lnTo>
                      <a:pt x="987" y="3761"/>
                    </a:lnTo>
                    <a:lnTo>
                      <a:pt x="618" y="3494"/>
                    </a:lnTo>
                    <a:lnTo>
                      <a:pt x="752" y="3118"/>
                    </a:lnTo>
                    <a:lnTo>
                      <a:pt x="705" y="3065"/>
                    </a:lnTo>
                    <a:lnTo>
                      <a:pt x="660" y="3010"/>
                    </a:lnTo>
                    <a:lnTo>
                      <a:pt x="618" y="2953"/>
                    </a:lnTo>
                    <a:lnTo>
                      <a:pt x="579" y="2894"/>
                    </a:lnTo>
                    <a:lnTo>
                      <a:pt x="543" y="2833"/>
                    </a:lnTo>
                    <a:lnTo>
                      <a:pt x="142" y="2841"/>
                    </a:lnTo>
                    <a:lnTo>
                      <a:pt x="0" y="2415"/>
                    </a:lnTo>
                    <a:lnTo>
                      <a:pt x="326" y="2190"/>
                    </a:lnTo>
                    <a:lnTo>
                      <a:pt x="321" y="2144"/>
                    </a:lnTo>
                    <a:lnTo>
                      <a:pt x="319" y="2098"/>
                    </a:lnTo>
                    <a:lnTo>
                      <a:pt x="318" y="2051"/>
                    </a:lnTo>
                    <a:lnTo>
                      <a:pt x="318" y="2005"/>
                    </a:lnTo>
                    <a:lnTo>
                      <a:pt x="318" y="1947"/>
                    </a:lnTo>
                    <a:lnTo>
                      <a:pt x="320" y="1888"/>
                    </a:lnTo>
                    <a:lnTo>
                      <a:pt x="326" y="1830"/>
                    </a:lnTo>
                    <a:lnTo>
                      <a:pt x="0" y="1605"/>
                    </a:lnTo>
                    <a:lnTo>
                      <a:pt x="134" y="1178"/>
                    </a:lnTo>
                    <a:lnTo>
                      <a:pt x="535" y="1186"/>
                    </a:lnTo>
                    <a:lnTo>
                      <a:pt x="582" y="1112"/>
                    </a:lnTo>
                    <a:lnTo>
                      <a:pt x="633" y="1038"/>
                    </a:lnTo>
                    <a:lnTo>
                      <a:pt x="688" y="968"/>
                    </a:lnTo>
                    <a:lnTo>
                      <a:pt x="744" y="903"/>
                    </a:lnTo>
                    <a:lnTo>
                      <a:pt x="610" y="527"/>
                    </a:lnTo>
                    <a:lnTo>
                      <a:pt x="970" y="259"/>
                    </a:lnTo>
                    <a:lnTo>
                      <a:pt x="1288" y="501"/>
                    </a:lnTo>
                    <a:lnTo>
                      <a:pt x="1371" y="466"/>
                    </a:lnTo>
                    <a:lnTo>
                      <a:pt x="1456" y="433"/>
                    </a:lnTo>
                    <a:lnTo>
                      <a:pt x="1542" y="406"/>
                    </a:lnTo>
                    <a:lnTo>
                      <a:pt x="1630" y="384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2F344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2" name="Freeform 37"/>
              <p:cNvSpPr>
                <a:spLocks/>
              </p:cNvSpPr>
              <p:nvPr/>
            </p:nvSpPr>
            <p:spPr bwMode="auto">
              <a:xfrm>
                <a:off x="4573588" y="3138488"/>
                <a:ext cx="1828800" cy="1581150"/>
              </a:xfrm>
              <a:custGeom>
                <a:avLst/>
                <a:gdLst>
                  <a:gd name="T0" fmla="*/ 1137 w 1152"/>
                  <a:gd name="T1" fmla="*/ 0 h 996"/>
                  <a:gd name="T2" fmla="*/ 1148 w 1152"/>
                  <a:gd name="T3" fmla="*/ 87 h 996"/>
                  <a:gd name="T4" fmla="*/ 1152 w 1152"/>
                  <a:gd name="T5" fmla="*/ 172 h 996"/>
                  <a:gd name="T6" fmla="*/ 1150 w 1152"/>
                  <a:gd name="T7" fmla="*/ 256 h 996"/>
                  <a:gd name="T8" fmla="*/ 1143 w 1152"/>
                  <a:gd name="T9" fmla="*/ 339 h 996"/>
                  <a:gd name="T10" fmla="*/ 1131 w 1152"/>
                  <a:gd name="T11" fmla="*/ 420 h 996"/>
                  <a:gd name="T12" fmla="*/ 1111 w 1152"/>
                  <a:gd name="T13" fmla="*/ 499 h 996"/>
                  <a:gd name="T14" fmla="*/ 1085 w 1152"/>
                  <a:gd name="T15" fmla="*/ 577 h 996"/>
                  <a:gd name="T16" fmla="*/ 1055 w 1152"/>
                  <a:gd name="T17" fmla="*/ 653 h 996"/>
                  <a:gd name="T18" fmla="*/ 1017 w 1152"/>
                  <a:gd name="T19" fmla="*/ 727 h 996"/>
                  <a:gd name="T20" fmla="*/ 975 w 1152"/>
                  <a:gd name="T21" fmla="*/ 798 h 996"/>
                  <a:gd name="T22" fmla="*/ 926 w 1152"/>
                  <a:gd name="T23" fmla="*/ 867 h 996"/>
                  <a:gd name="T24" fmla="*/ 871 w 1152"/>
                  <a:gd name="T25" fmla="*/ 933 h 996"/>
                  <a:gd name="T26" fmla="*/ 810 w 1152"/>
                  <a:gd name="T27" fmla="*/ 996 h 996"/>
                  <a:gd name="T28" fmla="*/ 0 w 1152"/>
                  <a:gd name="T29" fmla="*/ 184 h 996"/>
                  <a:gd name="T30" fmla="*/ 1137 w 1152"/>
                  <a:gd name="T31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52" h="996">
                    <a:moveTo>
                      <a:pt x="1137" y="0"/>
                    </a:moveTo>
                    <a:lnTo>
                      <a:pt x="1148" y="87"/>
                    </a:lnTo>
                    <a:lnTo>
                      <a:pt x="1152" y="172"/>
                    </a:lnTo>
                    <a:lnTo>
                      <a:pt x="1150" y="256"/>
                    </a:lnTo>
                    <a:lnTo>
                      <a:pt x="1143" y="339"/>
                    </a:lnTo>
                    <a:lnTo>
                      <a:pt x="1131" y="420"/>
                    </a:lnTo>
                    <a:lnTo>
                      <a:pt x="1111" y="499"/>
                    </a:lnTo>
                    <a:lnTo>
                      <a:pt x="1085" y="577"/>
                    </a:lnTo>
                    <a:lnTo>
                      <a:pt x="1055" y="653"/>
                    </a:lnTo>
                    <a:lnTo>
                      <a:pt x="1017" y="727"/>
                    </a:lnTo>
                    <a:lnTo>
                      <a:pt x="975" y="798"/>
                    </a:lnTo>
                    <a:lnTo>
                      <a:pt x="926" y="867"/>
                    </a:lnTo>
                    <a:lnTo>
                      <a:pt x="871" y="933"/>
                    </a:lnTo>
                    <a:lnTo>
                      <a:pt x="810" y="996"/>
                    </a:lnTo>
                    <a:lnTo>
                      <a:pt x="0" y="184"/>
                    </a:lnTo>
                    <a:lnTo>
                      <a:pt x="1137" y="0"/>
                    </a:lnTo>
                    <a:close/>
                  </a:path>
                </a:pathLst>
              </a:custGeom>
              <a:solidFill>
                <a:srgbClr val="AAC3CA"/>
              </a:solidFill>
              <a:ln w="0">
                <a:solidFill>
                  <a:srgbClr val="AAC3C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3" name="Freeform 38"/>
              <p:cNvSpPr>
                <a:spLocks/>
              </p:cNvSpPr>
              <p:nvPr/>
            </p:nvSpPr>
            <p:spPr bwMode="auto">
              <a:xfrm>
                <a:off x="4573588" y="1800225"/>
                <a:ext cx="1817688" cy="1630363"/>
              </a:xfrm>
              <a:custGeom>
                <a:avLst/>
                <a:gdLst>
                  <a:gd name="T0" fmla="*/ 527 w 1145"/>
                  <a:gd name="T1" fmla="*/ 0 h 1027"/>
                  <a:gd name="T2" fmla="*/ 603 w 1145"/>
                  <a:gd name="T3" fmla="*/ 43 h 1027"/>
                  <a:gd name="T4" fmla="*/ 675 w 1145"/>
                  <a:gd name="T5" fmla="*/ 89 h 1027"/>
                  <a:gd name="T6" fmla="*/ 742 w 1145"/>
                  <a:gd name="T7" fmla="*/ 139 h 1027"/>
                  <a:gd name="T8" fmla="*/ 804 w 1145"/>
                  <a:gd name="T9" fmla="*/ 194 h 1027"/>
                  <a:gd name="T10" fmla="*/ 861 w 1145"/>
                  <a:gd name="T11" fmla="*/ 252 h 1027"/>
                  <a:gd name="T12" fmla="*/ 915 w 1145"/>
                  <a:gd name="T13" fmla="*/ 314 h 1027"/>
                  <a:gd name="T14" fmla="*/ 963 w 1145"/>
                  <a:gd name="T15" fmla="*/ 380 h 1027"/>
                  <a:gd name="T16" fmla="*/ 1005 w 1145"/>
                  <a:gd name="T17" fmla="*/ 449 h 1027"/>
                  <a:gd name="T18" fmla="*/ 1043 w 1145"/>
                  <a:gd name="T19" fmla="*/ 521 h 1027"/>
                  <a:gd name="T20" fmla="*/ 1076 w 1145"/>
                  <a:gd name="T21" fmla="*/ 598 h 1027"/>
                  <a:gd name="T22" fmla="*/ 1104 w 1145"/>
                  <a:gd name="T23" fmla="*/ 677 h 1027"/>
                  <a:gd name="T24" fmla="*/ 1127 w 1145"/>
                  <a:gd name="T25" fmla="*/ 758 h 1027"/>
                  <a:gd name="T26" fmla="*/ 1145 w 1145"/>
                  <a:gd name="T27" fmla="*/ 843 h 1027"/>
                  <a:gd name="T28" fmla="*/ 0 w 1145"/>
                  <a:gd name="T29" fmla="*/ 1027 h 1027"/>
                  <a:gd name="T30" fmla="*/ 527 w 1145"/>
                  <a:gd name="T31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45" h="1027">
                    <a:moveTo>
                      <a:pt x="527" y="0"/>
                    </a:moveTo>
                    <a:lnTo>
                      <a:pt x="603" y="43"/>
                    </a:lnTo>
                    <a:lnTo>
                      <a:pt x="675" y="89"/>
                    </a:lnTo>
                    <a:lnTo>
                      <a:pt x="742" y="139"/>
                    </a:lnTo>
                    <a:lnTo>
                      <a:pt x="804" y="194"/>
                    </a:lnTo>
                    <a:lnTo>
                      <a:pt x="861" y="252"/>
                    </a:lnTo>
                    <a:lnTo>
                      <a:pt x="915" y="314"/>
                    </a:lnTo>
                    <a:lnTo>
                      <a:pt x="963" y="380"/>
                    </a:lnTo>
                    <a:lnTo>
                      <a:pt x="1005" y="449"/>
                    </a:lnTo>
                    <a:lnTo>
                      <a:pt x="1043" y="521"/>
                    </a:lnTo>
                    <a:lnTo>
                      <a:pt x="1076" y="598"/>
                    </a:lnTo>
                    <a:lnTo>
                      <a:pt x="1104" y="677"/>
                    </a:lnTo>
                    <a:lnTo>
                      <a:pt x="1127" y="758"/>
                    </a:lnTo>
                    <a:lnTo>
                      <a:pt x="1145" y="843"/>
                    </a:lnTo>
                    <a:lnTo>
                      <a:pt x="0" y="102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FFD240"/>
              </a:solidFill>
              <a:ln w="0">
                <a:solidFill>
                  <a:srgbClr val="FFD24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9"/>
              <p:cNvSpPr>
                <a:spLocks/>
              </p:cNvSpPr>
              <p:nvPr/>
            </p:nvSpPr>
            <p:spPr bwMode="auto">
              <a:xfrm>
                <a:off x="3736975" y="1592263"/>
                <a:ext cx="1658938" cy="1838325"/>
              </a:xfrm>
              <a:custGeom>
                <a:avLst/>
                <a:gdLst>
                  <a:gd name="T0" fmla="*/ 570 w 1045"/>
                  <a:gd name="T1" fmla="*/ 0 h 1158"/>
                  <a:gd name="T2" fmla="*/ 665 w 1045"/>
                  <a:gd name="T3" fmla="*/ 8 h 1158"/>
                  <a:gd name="T4" fmla="*/ 762 w 1045"/>
                  <a:gd name="T5" fmla="*/ 26 h 1158"/>
                  <a:gd name="T6" fmla="*/ 857 w 1045"/>
                  <a:gd name="T7" fmla="*/ 52 h 1158"/>
                  <a:gd name="T8" fmla="*/ 951 w 1045"/>
                  <a:gd name="T9" fmla="*/ 87 h 1158"/>
                  <a:gd name="T10" fmla="*/ 1045 w 1045"/>
                  <a:gd name="T11" fmla="*/ 131 h 1158"/>
                  <a:gd name="T12" fmla="*/ 527 w 1045"/>
                  <a:gd name="T13" fmla="*/ 1158 h 1158"/>
                  <a:gd name="T14" fmla="*/ 0 w 1045"/>
                  <a:gd name="T15" fmla="*/ 131 h 1158"/>
                  <a:gd name="T16" fmla="*/ 93 w 1045"/>
                  <a:gd name="T17" fmla="*/ 87 h 1158"/>
                  <a:gd name="T18" fmla="*/ 188 w 1045"/>
                  <a:gd name="T19" fmla="*/ 52 h 1158"/>
                  <a:gd name="T20" fmla="*/ 283 w 1045"/>
                  <a:gd name="T21" fmla="*/ 26 h 1158"/>
                  <a:gd name="T22" fmla="*/ 379 w 1045"/>
                  <a:gd name="T23" fmla="*/ 8 h 1158"/>
                  <a:gd name="T24" fmla="*/ 474 w 1045"/>
                  <a:gd name="T25" fmla="*/ 0 h 1158"/>
                  <a:gd name="T26" fmla="*/ 570 w 1045"/>
                  <a:gd name="T27" fmla="*/ 0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45" h="1158">
                    <a:moveTo>
                      <a:pt x="570" y="0"/>
                    </a:moveTo>
                    <a:lnTo>
                      <a:pt x="665" y="8"/>
                    </a:lnTo>
                    <a:lnTo>
                      <a:pt x="762" y="26"/>
                    </a:lnTo>
                    <a:lnTo>
                      <a:pt x="857" y="52"/>
                    </a:lnTo>
                    <a:lnTo>
                      <a:pt x="951" y="87"/>
                    </a:lnTo>
                    <a:lnTo>
                      <a:pt x="1045" y="131"/>
                    </a:lnTo>
                    <a:lnTo>
                      <a:pt x="527" y="1158"/>
                    </a:lnTo>
                    <a:lnTo>
                      <a:pt x="0" y="131"/>
                    </a:lnTo>
                    <a:lnTo>
                      <a:pt x="93" y="87"/>
                    </a:lnTo>
                    <a:lnTo>
                      <a:pt x="188" y="52"/>
                    </a:lnTo>
                    <a:lnTo>
                      <a:pt x="283" y="26"/>
                    </a:lnTo>
                    <a:lnTo>
                      <a:pt x="379" y="8"/>
                    </a:lnTo>
                    <a:lnTo>
                      <a:pt x="474" y="0"/>
                    </a:lnTo>
                    <a:lnTo>
                      <a:pt x="570" y="0"/>
                    </a:lnTo>
                    <a:close/>
                  </a:path>
                </a:pathLst>
              </a:custGeom>
              <a:solidFill>
                <a:srgbClr val="96FFFF"/>
              </a:solidFill>
              <a:ln w="0">
                <a:solidFill>
                  <a:srgbClr val="96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40"/>
              <p:cNvSpPr>
                <a:spLocks/>
              </p:cNvSpPr>
              <p:nvPr/>
            </p:nvSpPr>
            <p:spPr bwMode="auto">
              <a:xfrm>
                <a:off x="2735263" y="1800225"/>
                <a:ext cx="3124200" cy="3455988"/>
              </a:xfrm>
              <a:custGeom>
                <a:avLst/>
                <a:gdLst>
                  <a:gd name="T0" fmla="*/ 631 w 1968"/>
                  <a:gd name="T1" fmla="*/ 0 h 2177"/>
                  <a:gd name="T2" fmla="*/ 1158 w 1968"/>
                  <a:gd name="T3" fmla="*/ 1027 h 2177"/>
                  <a:gd name="T4" fmla="*/ 1968 w 1968"/>
                  <a:gd name="T5" fmla="*/ 1839 h 2177"/>
                  <a:gd name="T6" fmla="*/ 1905 w 1968"/>
                  <a:gd name="T7" fmla="*/ 1897 h 2177"/>
                  <a:gd name="T8" fmla="*/ 1839 w 1968"/>
                  <a:gd name="T9" fmla="*/ 1951 h 2177"/>
                  <a:gd name="T10" fmla="*/ 1770 w 1968"/>
                  <a:gd name="T11" fmla="*/ 1998 h 2177"/>
                  <a:gd name="T12" fmla="*/ 1698 w 1968"/>
                  <a:gd name="T13" fmla="*/ 2040 h 2177"/>
                  <a:gd name="T14" fmla="*/ 1625 w 1968"/>
                  <a:gd name="T15" fmla="*/ 2076 h 2177"/>
                  <a:gd name="T16" fmla="*/ 1548 w 1968"/>
                  <a:gd name="T17" fmla="*/ 2107 h 2177"/>
                  <a:gd name="T18" fmla="*/ 1472 w 1968"/>
                  <a:gd name="T19" fmla="*/ 2132 h 2177"/>
                  <a:gd name="T20" fmla="*/ 1393 w 1968"/>
                  <a:gd name="T21" fmla="*/ 2152 h 2177"/>
                  <a:gd name="T22" fmla="*/ 1313 w 1968"/>
                  <a:gd name="T23" fmla="*/ 2166 h 2177"/>
                  <a:gd name="T24" fmla="*/ 1233 w 1968"/>
                  <a:gd name="T25" fmla="*/ 2175 h 2177"/>
                  <a:gd name="T26" fmla="*/ 1153 w 1968"/>
                  <a:gd name="T27" fmla="*/ 2177 h 2177"/>
                  <a:gd name="T28" fmla="*/ 1072 w 1968"/>
                  <a:gd name="T29" fmla="*/ 2175 h 2177"/>
                  <a:gd name="T30" fmla="*/ 993 w 1968"/>
                  <a:gd name="T31" fmla="*/ 2166 h 2177"/>
                  <a:gd name="T32" fmla="*/ 914 w 1968"/>
                  <a:gd name="T33" fmla="*/ 2152 h 2177"/>
                  <a:gd name="T34" fmla="*/ 835 w 1968"/>
                  <a:gd name="T35" fmla="*/ 2132 h 2177"/>
                  <a:gd name="T36" fmla="*/ 758 w 1968"/>
                  <a:gd name="T37" fmla="*/ 2107 h 2177"/>
                  <a:gd name="T38" fmla="*/ 682 w 1968"/>
                  <a:gd name="T39" fmla="*/ 2076 h 2177"/>
                  <a:gd name="T40" fmla="*/ 609 w 1968"/>
                  <a:gd name="T41" fmla="*/ 2040 h 2177"/>
                  <a:gd name="T42" fmla="*/ 537 w 1968"/>
                  <a:gd name="T43" fmla="*/ 1998 h 2177"/>
                  <a:gd name="T44" fmla="*/ 467 w 1968"/>
                  <a:gd name="T45" fmla="*/ 1951 h 2177"/>
                  <a:gd name="T46" fmla="*/ 402 w 1968"/>
                  <a:gd name="T47" fmla="*/ 1897 h 2177"/>
                  <a:gd name="T48" fmla="*/ 338 w 1968"/>
                  <a:gd name="T49" fmla="*/ 1839 h 2177"/>
                  <a:gd name="T50" fmla="*/ 279 w 1968"/>
                  <a:gd name="T51" fmla="*/ 1776 h 2177"/>
                  <a:gd name="T52" fmla="*/ 226 w 1968"/>
                  <a:gd name="T53" fmla="*/ 1709 h 2177"/>
                  <a:gd name="T54" fmla="*/ 179 w 1968"/>
                  <a:gd name="T55" fmla="*/ 1641 h 2177"/>
                  <a:gd name="T56" fmla="*/ 136 w 1968"/>
                  <a:gd name="T57" fmla="*/ 1569 h 2177"/>
                  <a:gd name="T58" fmla="*/ 100 w 1968"/>
                  <a:gd name="T59" fmla="*/ 1495 h 2177"/>
                  <a:gd name="T60" fmla="*/ 69 w 1968"/>
                  <a:gd name="T61" fmla="*/ 1419 h 2177"/>
                  <a:gd name="T62" fmla="*/ 44 w 1968"/>
                  <a:gd name="T63" fmla="*/ 1341 h 2177"/>
                  <a:gd name="T64" fmla="*/ 24 w 1968"/>
                  <a:gd name="T65" fmla="*/ 1263 h 2177"/>
                  <a:gd name="T66" fmla="*/ 11 w 1968"/>
                  <a:gd name="T67" fmla="*/ 1184 h 2177"/>
                  <a:gd name="T68" fmla="*/ 2 w 1968"/>
                  <a:gd name="T69" fmla="*/ 1104 h 2177"/>
                  <a:gd name="T70" fmla="*/ 0 w 1968"/>
                  <a:gd name="T71" fmla="*/ 1024 h 2177"/>
                  <a:gd name="T72" fmla="*/ 2 w 1968"/>
                  <a:gd name="T73" fmla="*/ 943 h 2177"/>
                  <a:gd name="T74" fmla="*/ 11 w 1968"/>
                  <a:gd name="T75" fmla="*/ 863 h 2177"/>
                  <a:gd name="T76" fmla="*/ 24 w 1968"/>
                  <a:gd name="T77" fmla="*/ 784 h 2177"/>
                  <a:gd name="T78" fmla="*/ 44 w 1968"/>
                  <a:gd name="T79" fmla="*/ 706 h 2177"/>
                  <a:gd name="T80" fmla="*/ 69 w 1968"/>
                  <a:gd name="T81" fmla="*/ 628 h 2177"/>
                  <a:gd name="T82" fmla="*/ 100 w 1968"/>
                  <a:gd name="T83" fmla="*/ 553 h 2177"/>
                  <a:gd name="T84" fmla="*/ 136 w 1968"/>
                  <a:gd name="T85" fmla="*/ 478 h 2177"/>
                  <a:gd name="T86" fmla="*/ 179 w 1968"/>
                  <a:gd name="T87" fmla="*/ 408 h 2177"/>
                  <a:gd name="T88" fmla="*/ 226 w 1968"/>
                  <a:gd name="T89" fmla="*/ 338 h 2177"/>
                  <a:gd name="T90" fmla="*/ 279 w 1968"/>
                  <a:gd name="T91" fmla="*/ 271 h 2177"/>
                  <a:gd name="T92" fmla="*/ 338 w 1968"/>
                  <a:gd name="T93" fmla="*/ 208 h 2177"/>
                  <a:gd name="T94" fmla="*/ 383 w 1968"/>
                  <a:gd name="T95" fmla="*/ 166 h 2177"/>
                  <a:gd name="T96" fmla="*/ 428 w 1968"/>
                  <a:gd name="T97" fmla="*/ 127 h 2177"/>
                  <a:gd name="T98" fmla="*/ 475 w 1968"/>
                  <a:gd name="T99" fmla="*/ 91 h 2177"/>
                  <a:gd name="T100" fmla="*/ 523 w 1968"/>
                  <a:gd name="T101" fmla="*/ 60 h 2177"/>
                  <a:gd name="T102" fmla="*/ 575 w 1968"/>
                  <a:gd name="T103" fmla="*/ 29 h 2177"/>
                  <a:gd name="T104" fmla="*/ 631 w 1968"/>
                  <a:gd name="T105" fmla="*/ 0 h 2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68" h="2177">
                    <a:moveTo>
                      <a:pt x="631" y="0"/>
                    </a:moveTo>
                    <a:lnTo>
                      <a:pt x="1158" y="1027"/>
                    </a:lnTo>
                    <a:lnTo>
                      <a:pt x="1968" y="1839"/>
                    </a:lnTo>
                    <a:lnTo>
                      <a:pt x="1905" y="1897"/>
                    </a:lnTo>
                    <a:lnTo>
                      <a:pt x="1839" y="1951"/>
                    </a:lnTo>
                    <a:lnTo>
                      <a:pt x="1770" y="1998"/>
                    </a:lnTo>
                    <a:lnTo>
                      <a:pt x="1698" y="2040"/>
                    </a:lnTo>
                    <a:lnTo>
                      <a:pt x="1625" y="2076"/>
                    </a:lnTo>
                    <a:lnTo>
                      <a:pt x="1548" y="2107"/>
                    </a:lnTo>
                    <a:lnTo>
                      <a:pt x="1472" y="2132"/>
                    </a:lnTo>
                    <a:lnTo>
                      <a:pt x="1393" y="2152"/>
                    </a:lnTo>
                    <a:lnTo>
                      <a:pt x="1313" y="2166"/>
                    </a:lnTo>
                    <a:lnTo>
                      <a:pt x="1233" y="2175"/>
                    </a:lnTo>
                    <a:lnTo>
                      <a:pt x="1153" y="2177"/>
                    </a:lnTo>
                    <a:lnTo>
                      <a:pt x="1072" y="2175"/>
                    </a:lnTo>
                    <a:lnTo>
                      <a:pt x="993" y="2166"/>
                    </a:lnTo>
                    <a:lnTo>
                      <a:pt x="914" y="2152"/>
                    </a:lnTo>
                    <a:lnTo>
                      <a:pt x="835" y="2132"/>
                    </a:lnTo>
                    <a:lnTo>
                      <a:pt x="758" y="2107"/>
                    </a:lnTo>
                    <a:lnTo>
                      <a:pt x="682" y="2076"/>
                    </a:lnTo>
                    <a:lnTo>
                      <a:pt x="609" y="2040"/>
                    </a:lnTo>
                    <a:lnTo>
                      <a:pt x="537" y="1998"/>
                    </a:lnTo>
                    <a:lnTo>
                      <a:pt x="467" y="1951"/>
                    </a:lnTo>
                    <a:lnTo>
                      <a:pt x="402" y="1897"/>
                    </a:lnTo>
                    <a:lnTo>
                      <a:pt x="338" y="1839"/>
                    </a:lnTo>
                    <a:lnTo>
                      <a:pt x="279" y="1776"/>
                    </a:lnTo>
                    <a:lnTo>
                      <a:pt x="226" y="1709"/>
                    </a:lnTo>
                    <a:lnTo>
                      <a:pt x="179" y="1641"/>
                    </a:lnTo>
                    <a:lnTo>
                      <a:pt x="136" y="1569"/>
                    </a:lnTo>
                    <a:lnTo>
                      <a:pt x="100" y="1495"/>
                    </a:lnTo>
                    <a:lnTo>
                      <a:pt x="69" y="1419"/>
                    </a:lnTo>
                    <a:lnTo>
                      <a:pt x="44" y="1341"/>
                    </a:lnTo>
                    <a:lnTo>
                      <a:pt x="24" y="1263"/>
                    </a:lnTo>
                    <a:lnTo>
                      <a:pt x="11" y="1184"/>
                    </a:lnTo>
                    <a:lnTo>
                      <a:pt x="2" y="1104"/>
                    </a:lnTo>
                    <a:lnTo>
                      <a:pt x="0" y="1024"/>
                    </a:lnTo>
                    <a:lnTo>
                      <a:pt x="2" y="943"/>
                    </a:lnTo>
                    <a:lnTo>
                      <a:pt x="11" y="863"/>
                    </a:lnTo>
                    <a:lnTo>
                      <a:pt x="24" y="784"/>
                    </a:lnTo>
                    <a:lnTo>
                      <a:pt x="44" y="706"/>
                    </a:lnTo>
                    <a:lnTo>
                      <a:pt x="69" y="628"/>
                    </a:lnTo>
                    <a:lnTo>
                      <a:pt x="100" y="553"/>
                    </a:lnTo>
                    <a:lnTo>
                      <a:pt x="136" y="478"/>
                    </a:lnTo>
                    <a:lnTo>
                      <a:pt x="179" y="408"/>
                    </a:lnTo>
                    <a:lnTo>
                      <a:pt x="226" y="338"/>
                    </a:lnTo>
                    <a:lnTo>
                      <a:pt x="279" y="271"/>
                    </a:lnTo>
                    <a:lnTo>
                      <a:pt x="338" y="208"/>
                    </a:lnTo>
                    <a:lnTo>
                      <a:pt x="383" y="166"/>
                    </a:lnTo>
                    <a:lnTo>
                      <a:pt x="428" y="127"/>
                    </a:lnTo>
                    <a:lnTo>
                      <a:pt x="475" y="91"/>
                    </a:lnTo>
                    <a:lnTo>
                      <a:pt x="523" y="60"/>
                    </a:lnTo>
                    <a:lnTo>
                      <a:pt x="575" y="29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100" name="그룹 3099"/>
            <p:cNvGrpSpPr/>
            <p:nvPr/>
          </p:nvGrpSpPr>
          <p:grpSpPr>
            <a:xfrm>
              <a:off x="762762" y="3768379"/>
              <a:ext cx="3390969" cy="1569504"/>
              <a:chOff x="2233613" y="2404120"/>
              <a:chExt cx="4714651" cy="2182168"/>
            </a:xfrm>
          </p:grpSpPr>
          <p:sp>
            <p:nvSpPr>
              <p:cNvPr id="3095" name="Rectangle 74"/>
              <p:cNvSpPr>
                <a:spLocks noChangeArrowheads="1"/>
              </p:cNvSpPr>
              <p:nvPr/>
            </p:nvSpPr>
            <p:spPr bwMode="auto">
              <a:xfrm>
                <a:off x="2233613" y="3632200"/>
                <a:ext cx="1325563" cy="954088"/>
              </a:xfrm>
              <a:prstGeom prst="rect">
                <a:avLst/>
              </a:prstGeom>
              <a:solidFill>
                <a:srgbClr val="FFD240"/>
              </a:solidFill>
              <a:ln w="0">
                <a:solidFill>
                  <a:srgbClr val="FFD2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6" name="Rectangle 75"/>
              <p:cNvSpPr>
                <a:spLocks noChangeArrowheads="1"/>
              </p:cNvSpPr>
              <p:nvPr/>
            </p:nvSpPr>
            <p:spPr bwMode="auto">
              <a:xfrm>
                <a:off x="3905250" y="3632200"/>
                <a:ext cx="1327150" cy="954088"/>
              </a:xfrm>
              <a:prstGeom prst="rect">
                <a:avLst/>
              </a:prstGeom>
              <a:solidFill>
                <a:srgbClr val="FF4C5B"/>
              </a:solidFill>
              <a:ln w="0">
                <a:solidFill>
                  <a:srgbClr val="FF4C5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7" name="Rectangle 76"/>
              <p:cNvSpPr>
                <a:spLocks noChangeArrowheads="1"/>
              </p:cNvSpPr>
              <p:nvPr/>
            </p:nvSpPr>
            <p:spPr bwMode="auto">
              <a:xfrm>
                <a:off x="5565775" y="3632200"/>
                <a:ext cx="1327150" cy="954088"/>
              </a:xfrm>
              <a:prstGeom prst="rect">
                <a:avLst/>
              </a:prstGeom>
              <a:solidFill>
                <a:srgbClr val="AAC3CA"/>
              </a:solidFill>
              <a:ln w="0">
                <a:solidFill>
                  <a:srgbClr val="AAC3CA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Rectangle 71"/>
              <p:cNvSpPr>
                <a:spLocks noChangeArrowheads="1"/>
              </p:cNvSpPr>
              <p:nvPr/>
            </p:nvSpPr>
            <p:spPr bwMode="auto">
              <a:xfrm>
                <a:off x="3947815" y="2404120"/>
                <a:ext cx="3000449" cy="304800"/>
              </a:xfrm>
              <a:prstGeom prst="rect">
                <a:avLst/>
              </a:prstGeom>
              <a:solidFill>
                <a:srgbClr val="D1E5EE"/>
              </a:solidFill>
              <a:ln w="0">
                <a:solidFill>
                  <a:srgbClr val="D1E5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Rectangle 71"/>
              <p:cNvSpPr>
                <a:spLocks noChangeArrowheads="1"/>
              </p:cNvSpPr>
              <p:nvPr/>
            </p:nvSpPr>
            <p:spPr bwMode="auto">
              <a:xfrm>
                <a:off x="3947815" y="2924944"/>
                <a:ext cx="3000449" cy="304800"/>
              </a:xfrm>
              <a:prstGeom prst="rect">
                <a:avLst/>
              </a:prstGeom>
              <a:solidFill>
                <a:srgbClr val="D1E5EE"/>
              </a:solidFill>
              <a:ln w="0">
                <a:solidFill>
                  <a:srgbClr val="D1E5E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9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4978" y="2742759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ER Diagram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69818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4978" y="3270733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백</a:t>
            </a:r>
            <a:r>
              <a:rPr lang="en-US" altLang="ko-KR" b="1" dirty="0" smtClean="0"/>
              <a:t>(</a:t>
            </a:r>
            <a:r>
              <a:rPr lang="en-US" altLang="ko-KR" b="1" dirty="0"/>
              <a:t>B</a:t>
            </a:r>
            <a:r>
              <a:rPr lang="en-US" altLang="ko-KR" b="1" dirty="0" smtClean="0"/>
              <a:t>ack)</a:t>
            </a:r>
            <a:r>
              <a:rPr lang="ko-KR" altLang="en-US" b="1" dirty="0" err="1" smtClean="0"/>
              <a:t>앤드</a:t>
            </a:r>
            <a:endParaRPr lang="ko-KR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7986"/>
            <a:ext cx="4268539" cy="256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33169"/>
            <a:ext cx="2867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위로 굽은 화살표 24"/>
          <p:cNvSpPr/>
          <p:nvPr/>
        </p:nvSpPr>
        <p:spPr>
          <a:xfrm flipV="1">
            <a:off x="5164188" y="2933708"/>
            <a:ext cx="864096" cy="823511"/>
          </a:xfrm>
          <a:prstGeom prst="bentUpArrow">
            <a:avLst/>
          </a:prstGeom>
          <a:solidFill>
            <a:srgbClr val="424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4978" y="3270733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웹 브라우저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4978" y="3798707"/>
            <a:ext cx="1728192" cy="411073"/>
          </a:xfrm>
          <a:prstGeom prst="rect">
            <a:avLst/>
          </a:prstGeom>
          <a:solidFill>
            <a:srgbClr val="68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led-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33032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etting-gea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28582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ownloads\trello-websit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38627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student\Downloads\school-calend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" y="391424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5536" y="22895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3873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향후 계획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34546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기능 소개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2817490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개발 환경 및 구조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향후 계획</a:t>
            </a:r>
            <a:endParaRPr lang="ko-KR" altLang="en-US" b="1" dirty="0"/>
          </a:p>
        </p:txBody>
      </p:sp>
      <p:sp>
        <p:nvSpPr>
          <p:cNvPr id="24" name="AutoShape 22" descr="R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AutoShape 24" descr="R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6" descr="R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5256176" y="2667906"/>
            <a:ext cx="3204256" cy="905110"/>
            <a:chOff x="2627784" y="1476058"/>
            <a:chExt cx="3204256" cy="905110"/>
          </a:xfrm>
        </p:grpSpPr>
        <p:grpSp>
          <p:nvGrpSpPr>
            <p:cNvPr id="48" name="그룹 47"/>
            <p:cNvGrpSpPr/>
            <p:nvPr/>
          </p:nvGrpSpPr>
          <p:grpSpPr>
            <a:xfrm>
              <a:off x="3857190" y="1476058"/>
              <a:ext cx="1974850" cy="905110"/>
              <a:chOff x="2609832" y="1765211"/>
              <a:chExt cx="1974850" cy="905110"/>
            </a:xfrm>
          </p:grpSpPr>
          <p:pic>
            <p:nvPicPr>
              <p:cNvPr id="3090" name="Picture 18" descr="naver.com에 대한 이미지 검색결과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832" y="1770321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" name="Picture 20" descr="관련 이미지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4682" y="1765211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7" name="직선 화살표 연결선 46"/>
            <p:cNvCxnSpPr/>
            <p:nvPr/>
          </p:nvCxnSpPr>
          <p:spPr>
            <a:xfrm flipH="1">
              <a:off x="2627784" y="1928613"/>
              <a:ext cx="864096" cy="0"/>
            </a:xfrm>
            <a:prstGeom prst="straightConnector1">
              <a:avLst/>
            </a:prstGeom>
            <a:ln w="12700">
              <a:solidFill>
                <a:srgbClr val="2F344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/>
          <p:cNvCxnSpPr/>
          <p:nvPr/>
        </p:nvCxnSpPr>
        <p:spPr>
          <a:xfrm>
            <a:off x="5256176" y="2224222"/>
            <a:ext cx="0" cy="3713768"/>
          </a:xfrm>
          <a:prstGeom prst="line">
            <a:avLst/>
          </a:prstGeom>
          <a:ln w="19050">
            <a:solidFill>
              <a:srgbClr val="2F3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5256176" y="4131128"/>
            <a:ext cx="3204256" cy="900000"/>
            <a:chOff x="2627784" y="3064639"/>
            <a:chExt cx="3204256" cy="900000"/>
          </a:xfrm>
        </p:grpSpPr>
        <p:pic>
          <p:nvPicPr>
            <p:cNvPr id="3116" name="Picture 44" descr="android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3064639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직선 화살표 연결선 74"/>
            <p:cNvCxnSpPr/>
            <p:nvPr/>
          </p:nvCxnSpPr>
          <p:spPr>
            <a:xfrm flipH="1">
              <a:off x="2627784" y="3514639"/>
              <a:ext cx="2016224" cy="0"/>
            </a:xfrm>
            <a:prstGeom prst="straightConnector1">
              <a:avLst/>
            </a:prstGeom>
            <a:ln w="12700">
              <a:solidFill>
                <a:srgbClr val="2F344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5256176" y="5589240"/>
            <a:ext cx="3204256" cy="697500"/>
            <a:chOff x="2627784" y="5085184"/>
            <a:chExt cx="3204256" cy="697500"/>
          </a:xfrm>
        </p:grpSpPr>
        <p:pic>
          <p:nvPicPr>
            <p:cNvPr id="3100" name="Picture 28" descr="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5085184"/>
              <a:ext cx="900000" cy="69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7" name="직선 화살표 연결선 76"/>
            <p:cNvCxnSpPr/>
            <p:nvPr/>
          </p:nvCxnSpPr>
          <p:spPr>
            <a:xfrm flipH="1">
              <a:off x="2627784" y="5433934"/>
              <a:ext cx="2052228" cy="0"/>
            </a:xfrm>
            <a:prstGeom prst="straightConnector1">
              <a:avLst/>
            </a:prstGeom>
            <a:ln w="12700">
              <a:solidFill>
                <a:srgbClr val="2F344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직선 연결선 104"/>
          <p:cNvCxnSpPr/>
          <p:nvPr/>
        </p:nvCxnSpPr>
        <p:spPr>
          <a:xfrm>
            <a:off x="3779912" y="2224222"/>
            <a:ext cx="1482460" cy="0"/>
          </a:xfrm>
          <a:prstGeom prst="line">
            <a:avLst/>
          </a:prstGeom>
          <a:ln w="19050">
            <a:solidFill>
              <a:srgbClr val="2F3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2240494" y="1353980"/>
            <a:ext cx="1740484" cy="1740484"/>
            <a:chOff x="1384300" y="247650"/>
            <a:chExt cx="6369050" cy="6369050"/>
          </a:xfrm>
        </p:grpSpPr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1384300" y="247650"/>
              <a:ext cx="6369050" cy="6369050"/>
            </a:xfrm>
            <a:custGeom>
              <a:avLst/>
              <a:gdLst>
                <a:gd name="T0" fmla="*/ 167 w 4012"/>
                <a:gd name="T1" fmla="*/ 0 h 4012"/>
                <a:gd name="T2" fmla="*/ 3846 w 4012"/>
                <a:gd name="T3" fmla="*/ 0 h 4012"/>
                <a:gd name="T4" fmla="*/ 3878 w 4012"/>
                <a:gd name="T5" fmla="*/ 3 h 4012"/>
                <a:gd name="T6" fmla="*/ 3910 w 4012"/>
                <a:gd name="T7" fmla="*/ 13 h 4012"/>
                <a:gd name="T8" fmla="*/ 3938 w 4012"/>
                <a:gd name="T9" fmla="*/ 28 h 4012"/>
                <a:gd name="T10" fmla="*/ 3964 w 4012"/>
                <a:gd name="T11" fmla="*/ 48 h 4012"/>
                <a:gd name="T12" fmla="*/ 3984 w 4012"/>
                <a:gd name="T13" fmla="*/ 74 h 4012"/>
                <a:gd name="T14" fmla="*/ 3999 w 4012"/>
                <a:gd name="T15" fmla="*/ 102 h 4012"/>
                <a:gd name="T16" fmla="*/ 4009 w 4012"/>
                <a:gd name="T17" fmla="*/ 134 h 4012"/>
                <a:gd name="T18" fmla="*/ 4012 w 4012"/>
                <a:gd name="T19" fmla="*/ 166 h 4012"/>
                <a:gd name="T20" fmla="*/ 4012 w 4012"/>
                <a:gd name="T21" fmla="*/ 3845 h 4012"/>
                <a:gd name="T22" fmla="*/ 4009 w 4012"/>
                <a:gd name="T23" fmla="*/ 3878 h 4012"/>
                <a:gd name="T24" fmla="*/ 3999 w 4012"/>
                <a:gd name="T25" fmla="*/ 3910 h 4012"/>
                <a:gd name="T26" fmla="*/ 3984 w 4012"/>
                <a:gd name="T27" fmla="*/ 3938 h 4012"/>
                <a:gd name="T28" fmla="*/ 3964 w 4012"/>
                <a:gd name="T29" fmla="*/ 3963 h 4012"/>
                <a:gd name="T30" fmla="*/ 3938 w 4012"/>
                <a:gd name="T31" fmla="*/ 3983 h 4012"/>
                <a:gd name="T32" fmla="*/ 3910 w 4012"/>
                <a:gd name="T33" fmla="*/ 3999 h 4012"/>
                <a:gd name="T34" fmla="*/ 3878 w 4012"/>
                <a:gd name="T35" fmla="*/ 4008 h 4012"/>
                <a:gd name="T36" fmla="*/ 3846 w 4012"/>
                <a:gd name="T37" fmla="*/ 4012 h 4012"/>
                <a:gd name="T38" fmla="*/ 167 w 4012"/>
                <a:gd name="T39" fmla="*/ 4012 h 4012"/>
                <a:gd name="T40" fmla="*/ 134 w 4012"/>
                <a:gd name="T41" fmla="*/ 4008 h 4012"/>
                <a:gd name="T42" fmla="*/ 102 w 4012"/>
                <a:gd name="T43" fmla="*/ 3999 h 4012"/>
                <a:gd name="T44" fmla="*/ 74 w 4012"/>
                <a:gd name="T45" fmla="*/ 3983 h 4012"/>
                <a:gd name="T46" fmla="*/ 49 w 4012"/>
                <a:gd name="T47" fmla="*/ 3963 h 4012"/>
                <a:gd name="T48" fmla="*/ 29 w 4012"/>
                <a:gd name="T49" fmla="*/ 3938 h 4012"/>
                <a:gd name="T50" fmla="*/ 13 w 4012"/>
                <a:gd name="T51" fmla="*/ 3910 h 4012"/>
                <a:gd name="T52" fmla="*/ 4 w 4012"/>
                <a:gd name="T53" fmla="*/ 3878 h 4012"/>
                <a:gd name="T54" fmla="*/ 0 w 4012"/>
                <a:gd name="T55" fmla="*/ 3845 h 4012"/>
                <a:gd name="T56" fmla="*/ 0 w 4012"/>
                <a:gd name="T57" fmla="*/ 166 h 4012"/>
                <a:gd name="T58" fmla="*/ 4 w 4012"/>
                <a:gd name="T59" fmla="*/ 134 h 4012"/>
                <a:gd name="T60" fmla="*/ 13 w 4012"/>
                <a:gd name="T61" fmla="*/ 102 h 4012"/>
                <a:gd name="T62" fmla="*/ 29 w 4012"/>
                <a:gd name="T63" fmla="*/ 74 h 4012"/>
                <a:gd name="T64" fmla="*/ 49 w 4012"/>
                <a:gd name="T65" fmla="*/ 48 h 4012"/>
                <a:gd name="T66" fmla="*/ 74 w 4012"/>
                <a:gd name="T67" fmla="*/ 28 h 4012"/>
                <a:gd name="T68" fmla="*/ 102 w 4012"/>
                <a:gd name="T69" fmla="*/ 13 h 4012"/>
                <a:gd name="T70" fmla="*/ 134 w 4012"/>
                <a:gd name="T71" fmla="*/ 3 h 4012"/>
                <a:gd name="T72" fmla="*/ 167 w 4012"/>
                <a:gd name="T73" fmla="*/ 0 h 4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12" h="4012">
                  <a:moveTo>
                    <a:pt x="167" y="0"/>
                  </a:moveTo>
                  <a:lnTo>
                    <a:pt x="3846" y="0"/>
                  </a:lnTo>
                  <a:lnTo>
                    <a:pt x="3878" y="3"/>
                  </a:lnTo>
                  <a:lnTo>
                    <a:pt x="3910" y="13"/>
                  </a:lnTo>
                  <a:lnTo>
                    <a:pt x="3938" y="28"/>
                  </a:lnTo>
                  <a:lnTo>
                    <a:pt x="3964" y="48"/>
                  </a:lnTo>
                  <a:lnTo>
                    <a:pt x="3984" y="74"/>
                  </a:lnTo>
                  <a:lnTo>
                    <a:pt x="3999" y="102"/>
                  </a:lnTo>
                  <a:lnTo>
                    <a:pt x="4009" y="134"/>
                  </a:lnTo>
                  <a:lnTo>
                    <a:pt x="4012" y="166"/>
                  </a:lnTo>
                  <a:lnTo>
                    <a:pt x="4012" y="3845"/>
                  </a:lnTo>
                  <a:lnTo>
                    <a:pt x="4009" y="3878"/>
                  </a:lnTo>
                  <a:lnTo>
                    <a:pt x="3999" y="3910"/>
                  </a:lnTo>
                  <a:lnTo>
                    <a:pt x="3984" y="3938"/>
                  </a:lnTo>
                  <a:lnTo>
                    <a:pt x="3964" y="3963"/>
                  </a:lnTo>
                  <a:lnTo>
                    <a:pt x="3938" y="3983"/>
                  </a:lnTo>
                  <a:lnTo>
                    <a:pt x="3910" y="3999"/>
                  </a:lnTo>
                  <a:lnTo>
                    <a:pt x="3878" y="4008"/>
                  </a:lnTo>
                  <a:lnTo>
                    <a:pt x="3846" y="4012"/>
                  </a:lnTo>
                  <a:lnTo>
                    <a:pt x="167" y="4012"/>
                  </a:lnTo>
                  <a:lnTo>
                    <a:pt x="134" y="4008"/>
                  </a:lnTo>
                  <a:lnTo>
                    <a:pt x="102" y="3999"/>
                  </a:lnTo>
                  <a:lnTo>
                    <a:pt x="74" y="3983"/>
                  </a:lnTo>
                  <a:lnTo>
                    <a:pt x="49" y="3963"/>
                  </a:lnTo>
                  <a:lnTo>
                    <a:pt x="29" y="3938"/>
                  </a:lnTo>
                  <a:lnTo>
                    <a:pt x="13" y="3910"/>
                  </a:lnTo>
                  <a:lnTo>
                    <a:pt x="4" y="3878"/>
                  </a:lnTo>
                  <a:lnTo>
                    <a:pt x="0" y="3845"/>
                  </a:lnTo>
                  <a:lnTo>
                    <a:pt x="0" y="166"/>
                  </a:lnTo>
                  <a:lnTo>
                    <a:pt x="4" y="134"/>
                  </a:lnTo>
                  <a:lnTo>
                    <a:pt x="13" y="102"/>
                  </a:lnTo>
                  <a:lnTo>
                    <a:pt x="29" y="74"/>
                  </a:lnTo>
                  <a:lnTo>
                    <a:pt x="49" y="48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F34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1716088" y="1241425"/>
              <a:ext cx="5705475" cy="50434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1711325" y="1238250"/>
              <a:ext cx="5707063" cy="782638"/>
            </a:xfrm>
            <a:prstGeom prst="rect">
              <a:avLst/>
            </a:prstGeom>
            <a:solidFill>
              <a:srgbClr val="D1E5EE"/>
            </a:solidFill>
            <a:ln w="0">
              <a:solidFill>
                <a:srgbClr val="D1E5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9"/>
            <p:cNvSpPr>
              <a:spLocks/>
            </p:cNvSpPr>
            <p:nvPr/>
          </p:nvSpPr>
          <p:spPr bwMode="auto">
            <a:xfrm>
              <a:off x="2152650" y="1441450"/>
              <a:ext cx="4181475" cy="396875"/>
            </a:xfrm>
            <a:custGeom>
              <a:avLst/>
              <a:gdLst>
                <a:gd name="T0" fmla="*/ 126 w 2634"/>
                <a:gd name="T1" fmla="*/ 0 h 250"/>
                <a:gd name="T2" fmla="*/ 2509 w 2634"/>
                <a:gd name="T3" fmla="*/ 0 h 250"/>
                <a:gd name="T4" fmla="*/ 2537 w 2634"/>
                <a:gd name="T5" fmla="*/ 3 h 250"/>
                <a:gd name="T6" fmla="*/ 2563 w 2634"/>
                <a:gd name="T7" fmla="*/ 13 h 250"/>
                <a:gd name="T8" fmla="*/ 2586 w 2634"/>
                <a:gd name="T9" fmla="*/ 28 h 250"/>
                <a:gd name="T10" fmla="*/ 2606 w 2634"/>
                <a:gd name="T11" fmla="*/ 48 h 250"/>
                <a:gd name="T12" fmla="*/ 2620 w 2634"/>
                <a:gd name="T13" fmla="*/ 72 h 250"/>
                <a:gd name="T14" fmla="*/ 2630 w 2634"/>
                <a:gd name="T15" fmla="*/ 97 h 250"/>
                <a:gd name="T16" fmla="*/ 2634 w 2634"/>
                <a:gd name="T17" fmla="*/ 125 h 250"/>
                <a:gd name="T18" fmla="*/ 2630 w 2634"/>
                <a:gd name="T19" fmla="*/ 153 h 250"/>
                <a:gd name="T20" fmla="*/ 2620 w 2634"/>
                <a:gd name="T21" fmla="*/ 180 h 250"/>
                <a:gd name="T22" fmla="*/ 2606 w 2634"/>
                <a:gd name="T23" fmla="*/ 203 h 250"/>
                <a:gd name="T24" fmla="*/ 2586 w 2634"/>
                <a:gd name="T25" fmla="*/ 222 h 250"/>
                <a:gd name="T26" fmla="*/ 2563 w 2634"/>
                <a:gd name="T27" fmla="*/ 237 h 250"/>
                <a:gd name="T28" fmla="*/ 2537 w 2634"/>
                <a:gd name="T29" fmla="*/ 247 h 250"/>
                <a:gd name="T30" fmla="*/ 2509 w 2634"/>
                <a:gd name="T31" fmla="*/ 250 h 250"/>
                <a:gd name="T32" fmla="*/ 118 w 2634"/>
                <a:gd name="T33" fmla="*/ 250 h 250"/>
                <a:gd name="T34" fmla="*/ 90 w 2634"/>
                <a:gd name="T35" fmla="*/ 244 h 250"/>
                <a:gd name="T36" fmla="*/ 65 w 2634"/>
                <a:gd name="T37" fmla="*/ 233 h 250"/>
                <a:gd name="T38" fmla="*/ 44 w 2634"/>
                <a:gd name="T39" fmla="*/ 219 h 250"/>
                <a:gd name="T40" fmla="*/ 26 w 2634"/>
                <a:gd name="T41" fmla="*/ 201 h 250"/>
                <a:gd name="T42" fmla="*/ 13 w 2634"/>
                <a:gd name="T43" fmla="*/ 177 h 250"/>
                <a:gd name="T44" fmla="*/ 4 w 2634"/>
                <a:gd name="T45" fmla="*/ 153 h 250"/>
                <a:gd name="T46" fmla="*/ 0 w 2634"/>
                <a:gd name="T47" fmla="*/ 125 h 250"/>
                <a:gd name="T48" fmla="*/ 4 w 2634"/>
                <a:gd name="T49" fmla="*/ 97 h 250"/>
                <a:gd name="T50" fmla="*/ 14 w 2634"/>
                <a:gd name="T51" fmla="*/ 72 h 250"/>
                <a:gd name="T52" fmla="*/ 30 w 2634"/>
                <a:gd name="T53" fmla="*/ 48 h 250"/>
                <a:gd name="T54" fmla="*/ 49 w 2634"/>
                <a:gd name="T55" fmla="*/ 28 h 250"/>
                <a:gd name="T56" fmla="*/ 72 w 2634"/>
                <a:gd name="T57" fmla="*/ 13 h 250"/>
                <a:gd name="T58" fmla="*/ 98 w 2634"/>
                <a:gd name="T59" fmla="*/ 3 h 250"/>
                <a:gd name="T60" fmla="*/ 126 w 2634"/>
                <a:gd name="T6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4" h="250">
                  <a:moveTo>
                    <a:pt x="126" y="0"/>
                  </a:moveTo>
                  <a:lnTo>
                    <a:pt x="2509" y="0"/>
                  </a:lnTo>
                  <a:lnTo>
                    <a:pt x="2537" y="3"/>
                  </a:lnTo>
                  <a:lnTo>
                    <a:pt x="2563" y="13"/>
                  </a:lnTo>
                  <a:lnTo>
                    <a:pt x="2586" y="28"/>
                  </a:lnTo>
                  <a:lnTo>
                    <a:pt x="2606" y="48"/>
                  </a:lnTo>
                  <a:lnTo>
                    <a:pt x="2620" y="72"/>
                  </a:lnTo>
                  <a:lnTo>
                    <a:pt x="2630" y="97"/>
                  </a:lnTo>
                  <a:lnTo>
                    <a:pt x="2634" y="125"/>
                  </a:lnTo>
                  <a:lnTo>
                    <a:pt x="2630" y="153"/>
                  </a:lnTo>
                  <a:lnTo>
                    <a:pt x="2620" y="180"/>
                  </a:lnTo>
                  <a:lnTo>
                    <a:pt x="2606" y="203"/>
                  </a:lnTo>
                  <a:lnTo>
                    <a:pt x="2586" y="222"/>
                  </a:lnTo>
                  <a:lnTo>
                    <a:pt x="2563" y="237"/>
                  </a:lnTo>
                  <a:lnTo>
                    <a:pt x="2537" y="247"/>
                  </a:lnTo>
                  <a:lnTo>
                    <a:pt x="2509" y="250"/>
                  </a:lnTo>
                  <a:lnTo>
                    <a:pt x="118" y="250"/>
                  </a:lnTo>
                  <a:lnTo>
                    <a:pt x="90" y="244"/>
                  </a:lnTo>
                  <a:lnTo>
                    <a:pt x="65" y="233"/>
                  </a:lnTo>
                  <a:lnTo>
                    <a:pt x="44" y="219"/>
                  </a:lnTo>
                  <a:lnTo>
                    <a:pt x="26" y="201"/>
                  </a:lnTo>
                  <a:lnTo>
                    <a:pt x="13" y="177"/>
                  </a:lnTo>
                  <a:lnTo>
                    <a:pt x="4" y="153"/>
                  </a:lnTo>
                  <a:lnTo>
                    <a:pt x="0" y="125"/>
                  </a:lnTo>
                  <a:lnTo>
                    <a:pt x="4" y="97"/>
                  </a:lnTo>
                  <a:lnTo>
                    <a:pt x="14" y="72"/>
                  </a:lnTo>
                  <a:lnTo>
                    <a:pt x="30" y="48"/>
                  </a:lnTo>
                  <a:lnTo>
                    <a:pt x="49" y="28"/>
                  </a:lnTo>
                  <a:lnTo>
                    <a:pt x="72" y="13"/>
                  </a:lnTo>
                  <a:lnTo>
                    <a:pt x="98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50"/>
            <p:cNvSpPr>
              <a:spLocks/>
            </p:cNvSpPr>
            <p:nvPr/>
          </p:nvSpPr>
          <p:spPr bwMode="auto">
            <a:xfrm>
              <a:off x="5219700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6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6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4 w 334"/>
                <a:gd name="T35" fmla="*/ 331 h 333"/>
                <a:gd name="T36" fmla="*/ 102 w 334"/>
                <a:gd name="T37" fmla="*/ 321 h 333"/>
                <a:gd name="T38" fmla="*/ 74 w 334"/>
                <a:gd name="T39" fmla="*/ 305 h 333"/>
                <a:gd name="T40" fmla="*/ 48 w 334"/>
                <a:gd name="T41" fmla="*/ 285 h 333"/>
                <a:gd name="T42" fmla="*/ 29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9 w 334"/>
                <a:gd name="T55" fmla="*/ 73 h 333"/>
                <a:gd name="T56" fmla="*/ 48 w 334"/>
                <a:gd name="T57" fmla="*/ 49 h 333"/>
                <a:gd name="T58" fmla="*/ 74 w 334"/>
                <a:gd name="T59" fmla="*/ 28 h 333"/>
                <a:gd name="T60" fmla="*/ 102 w 334"/>
                <a:gd name="T61" fmla="*/ 13 h 333"/>
                <a:gd name="T62" fmla="*/ 134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6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6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4" y="331"/>
                  </a:lnTo>
                  <a:lnTo>
                    <a:pt x="102" y="321"/>
                  </a:lnTo>
                  <a:lnTo>
                    <a:pt x="74" y="305"/>
                  </a:lnTo>
                  <a:lnTo>
                    <a:pt x="48" y="285"/>
                  </a:lnTo>
                  <a:lnTo>
                    <a:pt x="29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9" y="73"/>
                  </a:lnTo>
                  <a:lnTo>
                    <a:pt x="48" y="49"/>
                  </a:lnTo>
                  <a:lnTo>
                    <a:pt x="74" y="28"/>
                  </a:lnTo>
                  <a:lnTo>
                    <a:pt x="102" y="13"/>
                  </a:lnTo>
                  <a:lnTo>
                    <a:pt x="134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51"/>
            <p:cNvSpPr>
              <a:spLocks/>
            </p:cNvSpPr>
            <p:nvPr/>
          </p:nvSpPr>
          <p:spPr bwMode="auto">
            <a:xfrm>
              <a:off x="6056313" y="473075"/>
              <a:ext cx="530225" cy="528638"/>
            </a:xfrm>
            <a:custGeom>
              <a:avLst/>
              <a:gdLst>
                <a:gd name="T0" fmla="*/ 166 w 334"/>
                <a:gd name="T1" fmla="*/ 0 h 333"/>
                <a:gd name="T2" fmla="*/ 200 w 334"/>
                <a:gd name="T3" fmla="*/ 4 h 333"/>
                <a:gd name="T4" fmla="*/ 232 w 334"/>
                <a:gd name="T5" fmla="*/ 13 h 333"/>
                <a:gd name="T6" fmla="*/ 260 w 334"/>
                <a:gd name="T7" fmla="*/ 28 h 333"/>
                <a:gd name="T8" fmla="*/ 284 w 334"/>
                <a:gd name="T9" fmla="*/ 49 h 333"/>
                <a:gd name="T10" fmla="*/ 305 w 334"/>
                <a:gd name="T11" fmla="*/ 73 h 333"/>
                <a:gd name="T12" fmla="*/ 321 w 334"/>
                <a:gd name="T13" fmla="*/ 102 h 333"/>
                <a:gd name="T14" fmla="*/ 331 w 334"/>
                <a:gd name="T15" fmla="*/ 133 h 333"/>
                <a:gd name="T16" fmla="*/ 334 w 334"/>
                <a:gd name="T17" fmla="*/ 167 h 333"/>
                <a:gd name="T18" fmla="*/ 331 w 334"/>
                <a:gd name="T19" fmla="*/ 201 h 333"/>
                <a:gd name="T20" fmla="*/ 321 w 334"/>
                <a:gd name="T21" fmla="*/ 232 h 333"/>
                <a:gd name="T22" fmla="*/ 305 w 334"/>
                <a:gd name="T23" fmla="*/ 260 h 333"/>
                <a:gd name="T24" fmla="*/ 284 w 334"/>
                <a:gd name="T25" fmla="*/ 285 h 333"/>
                <a:gd name="T26" fmla="*/ 260 w 334"/>
                <a:gd name="T27" fmla="*/ 305 h 333"/>
                <a:gd name="T28" fmla="*/ 232 w 334"/>
                <a:gd name="T29" fmla="*/ 321 h 333"/>
                <a:gd name="T30" fmla="*/ 200 w 334"/>
                <a:gd name="T31" fmla="*/ 331 h 333"/>
                <a:gd name="T32" fmla="*/ 166 w 334"/>
                <a:gd name="T33" fmla="*/ 333 h 333"/>
                <a:gd name="T34" fmla="*/ 133 w 334"/>
                <a:gd name="T35" fmla="*/ 331 h 333"/>
                <a:gd name="T36" fmla="*/ 102 w 334"/>
                <a:gd name="T37" fmla="*/ 321 h 333"/>
                <a:gd name="T38" fmla="*/ 73 w 334"/>
                <a:gd name="T39" fmla="*/ 305 h 333"/>
                <a:gd name="T40" fmla="*/ 48 w 334"/>
                <a:gd name="T41" fmla="*/ 285 h 333"/>
                <a:gd name="T42" fmla="*/ 28 w 334"/>
                <a:gd name="T43" fmla="*/ 260 h 333"/>
                <a:gd name="T44" fmla="*/ 13 w 334"/>
                <a:gd name="T45" fmla="*/ 232 h 333"/>
                <a:gd name="T46" fmla="*/ 3 w 334"/>
                <a:gd name="T47" fmla="*/ 201 h 333"/>
                <a:gd name="T48" fmla="*/ 0 w 334"/>
                <a:gd name="T49" fmla="*/ 167 h 333"/>
                <a:gd name="T50" fmla="*/ 3 w 334"/>
                <a:gd name="T51" fmla="*/ 133 h 333"/>
                <a:gd name="T52" fmla="*/ 13 w 334"/>
                <a:gd name="T53" fmla="*/ 102 h 333"/>
                <a:gd name="T54" fmla="*/ 28 w 334"/>
                <a:gd name="T55" fmla="*/ 73 h 333"/>
                <a:gd name="T56" fmla="*/ 48 w 334"/>
                <a:gd name="T57" fmla="*/ 49 h 333"/>
                <a:gd name="T58" fmla="*/ 73 w 334"/>
                <a:gd name="T59" fmla="*/ 28 h 333"/>
                <a:gd name="T60" fmla="*/ 102 w 334"/>
                <a:gd name="T61" fmla="*/ 13 h 333"/>
                <a:gd name="T62" fmla="*/ 133 w 334"/>
                <a:gd name="T63" fmla="*/ 4 h 333"/>
                <a:gd name="T64" fmla="*/ 166 w 334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4" h="333">
                  <a:moveTo>
                    <a:pt x="166" y="0"/>
                  </a:moveTo>
                  <a:lnTo>
                    <a:pt x="200" y="4"/>
                  </a:lnTo>
                  <a:lnTo>
                    <a:pt x="232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4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2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3" y="331"/>
                  </a:lnTo>
                  <a:lnTo>
                    <a:pt x="102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3" y="232"/>
                  </a:lnTo>
                  <a:lnTo>
                    <a:pt x="3" y="201"/>
                  </a:lnTo>
                  <a:lnTo>
                    <a:pt x="0" y="167"/>
                  </a:lnTo>
                  <a:lnTo>
                    <a:pt x="3" y="133"/>
                  </a:lnTo>
                  <a:lnTo>
                    <a:pt x="13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240"/>
            </a:solidFill>
            <a:ln w="0">
              <a:solidFill>
                <a:srgbClr val="FFD2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52"/>
            <p:cNvSpPr>
              <a:spLocks/>
            </p:cNvSpPr>
            <p:nvPr/>
          </p:nvSpPr>
          <p:spPr bwMode="auto">
            <a:xfrm>
              <a:off x="6892925" y="473075"/>
              <a:ext cx="528638" cy="528638"/>
            </a:xfrm>
            <a:custGeom>
              <a:avLst/>
              <a:gdLst>
                <a:gd name="T0" fmla="*/ 166 w 333"/>
                <a:gd name="T1" fmla="*/ 0 h 333"/>
                <a:gd name="T2" fmla="*/ 200 w 333"/>
                <a:gd name="T3" fmla="*/ 4 h 333"/>
                <a:gd name="T4" fmla="*/ 231 w 333"/>
                <a:gd name="T5" fmla="*/ 13 h 333"/>
                <a:gd name="T6" fmla="*/ 260 w 333"/>
                <a:gd name="T7" fmla="*/ 28 h 333"/>
                <a:gd name="T8" fmla="*/ 284 w 333"/>
                <a:gd name="T9" fmla="*/ 49 h 333"/>
                <a:gd name="T10" fmla="*/ 305 w 333"/>
                <a:gd name="T11" fmla="*/ 73 h 333"/>
                <a:gd name="T12" fmla="*/ 321 w 333"/>
                <a:gd name="T13" fmla="*/ 102 h 333"/>
                <a:gd name="T14" fmla="*/ 331 w 333"/>
                <a:gd name="T15" fmla="*/ 133 h 333"/>
                <a:gd name="T16" fmla="*/ 333 w 333"/>
                <a:gd name="T17" fmla="*/ 167 h 333"/>
                <a:gd name="T18" fmla="*/ 331 w 333"/>
                <a:gd name="T19" fmla="*/ 201 h 333"/>
                <a:gd name="T20" fmla="*/ 321 w 333"/>
                <a:gd name="T21" fmla="*/ 232 h 333"/>
                <a:gd name="T22" fmla="*/ 305 w 333"/>
                <a:gd name="T23" fmla="*/ 260 h 333"/>
                <a:gd name="T24" fmla="*/ 284 w 333"/>
                <a:gd name="T25" fmla="*/ 285 h 333"/>
                <a:gd name="T26" fmla="*/ 260 w 333"/>
                <a:gd name="T27" fmla="*/ 305 h 333"/>
                <a:gd name="T28" fmla="*/ 231 w 333"/>
                <a:gd name="T29" fmla="*/ 321 h 333"/>
                <a:gd name="T30" fmla="*/ 200 w 333"/>
                <a:gd name="T31" fmla="*/ 331 h 333"/>
                <a:gd name="T32" fmla="*/ 166 w 333"/>
                <a:gd name="T33" fmla="*/ 333 h 333"/>
                <a:gd name="T34" fmla="*/ 132 w 333"/>
                <a:gd name="T35" fmla="*/ 331 h 333"/>
                <a:gd name="T36" fmla="*/ 101 w 333"/>
                <a:gd name="T37" fmla="*/ 321 h 333"/>
                <a:gd name="T38" fmla="*/ 73 w 333"/>
                <a:gd name="T39" fmla="*/ 305 h 333"/>
                <a:gd name="T40" fmla="*/ 48 w 333"/>
                <a:gd name="T41" fmla="*/ 285 h 333"/>
                <a:gd name="T42" fmla="*/ 28 w 333"/>
                <a:gd name="T43" fmla="*/ 260 h 333"/>
                <a:gd name="T44" fmla="*/ 12 w 333"/>
                <a:gd name="T45" fmla="*/ 232 h 333"/>
                <a:gd name="T46" fmla="*/ 2 w 333"/>
                <a:gd name="T47" fmla="*/ 201 h 333"/>
                <a:gd name="T48" fmla="*/ 0 w 333"/>
                <a:gd name="T49" fmla="*/ 167 h 333"/>
                <a:gd name="T50" fmla="*/ 2 w 333"/>
                <a:gd name="T51" fmla="*/ 133 h 333"/>
                <a:gd name="T52" fmla="*/ 12 w 333"/>
                <a:gd name="T53" fmla="*/ 102 h 333"/>
                <a:gd name="T54" fmla="*/ 28 w 333"/>
                <a:gd name="T55" fmla="*/ 73 h 333"/>
                <a:gd name="T56" fmla="*/ 48 w 333"/>
                <a:gd name="T57" fmla="*/ 49 h 333"/>
                <a:gd name="T58" fmla="*/ 73 w 333"/>
                <a:gd name="T59" fmla="*/ 28 h 333"/>
                <a:gd name="T60" fmla="*/ 101 w 333"/>
                <a:gd name="T61" fmla="*/ 13 h 333"/>
                <a:gd name="T62" fmla="*/ 132 w 333"/>
                <a:gd name="T63" fmla="*/ 4 h 333"/>
                <a:gd name="T64" fmla="*/ 166 w 333"/>
                <a:gd name="T6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33">
                  <a:moveTo>
                    <a:pt x="166" y="0"/>
                  </a:moveTo>
                  <a:lnTo>
                    <a:pt x="200" y="4"/>
                  </a:lnTo>
                  <a:lnTo>
                    <a:pt x="231" y="13"/>
                  </a:lnTo>
                  <a:lnTo>
                    <a:pt x="260" y="28"/>
                  </a:lnTo>
                  <a:lnTo>
                    <a:pt x="284" y="49"/>
                  </a:lnTo>
                  <a:lnTo>
                    <a:pt x="305" y="73"/>
                  </a:lnTo>
                  <a:lnTo>
                    <a:pt x="321" y="102"/>
                  </a:lnTo>
                  <a:lnTo>
                    <a:pt x="331" y="133"/>
                  </a:lnTo>
                  <a:lnTo>
                    <a:pt x="333" y="167"/>
                  </a:lnTo>
                  <a:lnTo>
                    <a:pt x="331" y="201"/>
                  </a:lnTo>
                  <a:lnTo>
                    <a:pt x="321" y="232"/>
                  </a:lnTo>
                  <a:lnTo>
                    <a:pt x="305" y="260"/>
                  </a:lnTo>
                  <a:lnTo>
                    <a:pt x="284" y="285"/>
                  </a:lnTo>
                  <a:lnTo>
                    <a:pt x="260" y="305"/>
                  </a:lnTo>
                  <a:lnTo>
                    <a:pt x="231" y="321"/>
                  </a:lnTo>
                  <a:lnTo>
                    <a:pt x="200" y="331"/>
                  </a:lnTo>
                  <a:lnTo>
                    <a:pt x="166" y="333"/>
                  </a:lnTo>
                  <a:lnTo>
                    <a:pt x="132" y="331"/>
                  </a:lnTo>
                  <a:lnTo>
                    <a:pt x="101" y="321"/>
                  </a:lnTo>
                  <a:lnTo>
                    <a:pt x="73" y="305"/>
                  </a:lnTo>
                  <a:lnTo>
                    <a:pt x="48" y="285"/>
                  </a:lnTo>
                  <a:lnTo>
                    <a:pt x="28" y="260"/>
                  </a:lnTo>
                  <a:lnTo>
                    <a:pt x="12" y="232"/>
                  </a:lnTo>
                  <a:lnTo>
                    <a:pt x="2" y="201"/>
                  </a:lnTo>
                  <a:lnTo>
                    <a:pt x="0" y="167"/>
                  </a:lnTo>
                  <a:lnTo>
                    <a:pt x="2" y="133"/>
                  </a:lnTo>
                  <a:lnTo>
                    <a:pt x="12" y="102"/>
                  </a:lnTo>
                  <a:lnTo>
                    <a:pt x="28" y="73"/>
                  </a:lnTo>
                  <a:lnTo>
                    <a:pt x="48" y="49"/>
                  </a:lnTo>
                  <a:lnTo>
                    <a:pt x="73" y="28"/>
                  </a:lnTo>
                  <a:lnTo>
                    <a:pt x="101" y="13"/>
                  </a:lnTo>
                  <a:lnTo>
                    <a:pt x="132" y="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AAC3CA"/>
            </a:solidFill>
            <a:ln w="0">
              <a:solidFill>
                <a:srgbClr val="AAC3C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1710996" y="2045295"/>
              <a:ext cx="5707392" cy="4239620"/>
              <a:chOff x="961" y="24407"/>
              <a:chExt cx="5707392" cy="4239620"/>
            </a:xfrm>
          </p:grpSpPr>
          <p:sp>
            <p:nvSpPr>
              <p:cNvPr id="96" name="직사각형 95"/>
              <p:cNvSpPr/>
              <p:nvPr userDrawn="1"/>
            </p:nvSpPr>
            <p:spPr>
              <a:xfrm>
                <a:off x="961" y="573080"/>
                <a:ext cx="1929044" cy="3690947"/>
              </a:xfrm>
              <a:prstGeom prst="rect">
                <a:avLst/>
              </a:prstGeom>
              <a:solidFill>
                <a:srgbClr val="424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61" y="24407"/>
                <a:ext cx="5707392" cy="548680"/>
              </a:xfrm>
              <a:prstGeom prst="rect">
                <a:avLst/>
              </a:prstGeom>
              <a:solidFill>
                <a:srgbClr val="FFD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4897505" y="116632"/>
                <a:ext cx="648072" cy="280588"/>
              </a:xfrm>
              <a:prstGeom prst="roundRect">
                <a:avLst/>
              </a:prstGeom>
              <a:solidFill>
                <a:srgbClr val="68DF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/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205382" y="213488"/>
                <a:ext cx="190153" cy="121704"/>
                <a:chOff x="179512" y="188640"/>
                <a:chExt cx="216024" cy="144016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>
                  <a:off x="179512" y="188640"/>
                  <a:ext cx="216024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179512" y="332656"/>
                  <a:ext cx="216023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179512" y="256926"/>
                  <a:ext cx="216023" cy="0"/>
                </a:xfrm>
                <a:prstGeom prst="line">
                  <a:avLst/>
                </a:prstGeom>
                <a:ln w="28575">
                  <a:solidFill>
                    <a:srgbClr val="7979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타원 99"/>
              <p:cNvSpPr/>
              <p:nvPr/>
            </p:nvSpPr>
            <p:spPr>
              <a:xfrm>
                <a:off x="568478" y="764704"/>
                <a:ext cx="792088" cy="7920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0" name="Freeform 60"/>
          <p:cNvSpPr>
            <a:spLocks noEditPoints="1"/>
          </p:cNvSpPr>
          <p:nvPr/>
        </p:nvSpPr>
        <p:spPr bwMode="auto">
          <a:xfrm>
            <a:off x="8479283" y="188640"/>
            <a:ext cx="557213" cy="552450"/>
          </a:xfrm>
          <a:custGeom>
            <a:avLst/>
            <a:gdLst>
              <a:gd name="T0" fmla="*/ 1667 w 3508"/>
              <a:gd name="T1" fmla="*/ 3038 h 3484"/>
              <a:gd name="T2" fmla="*/ 1893 w 3508"/>
              <a:gd name="T3" fmla="*/ 2367 h 3484"/>
              <a:gd name="T4" fmla="*/ 1926 w 3508"/>
              <a:gd name="T5" fmla="*/ 2330 h 3484"/>
              <a:gd name="T6" fmla="*/ 1971 w 3508"/>
              <a:gd name="T7" fmla="*/ 2310 h 3484"/>
              <a:gd name="T8" fmla="*/ 1998 w 3508"/>
              <a:gd name="T9" fmla="*/ 2307 h 3484"/>
              <a:gd name="T10" fmla="*/ 2045 w 3508"/>
              <a:gd name="T11" fmla="*/ 2315 h 3484"/>
              <a:gd name="T12" fmla="*/ 2085 w 3508"/>
              <a:gd name="T13" fmla="*/ 2342 h 3484"/>
              <a:gd name="T14" fmla="*/ 3206 w 3508"/>
              <a:gd name="T15" fmla="*/ 2906 h 3484"/>
              <a:gd name="T16" fmla="*/ 2389 w 3508"/>
              <a:gd name="T17" fmla="*/ 2086 h 3484"/>
              <a:gd name="T18" fmla="*/ 2371 w 3508"/>
              <a:gd name="T19" fmla="*/ 2039 h 3484"/>
              <a:gd name="T20" fmla="*/ 2372 w 3508"/>
              <a:gd name="T21" fmla="*/ 1990 h 3484"/>
              <a:gd name="T22" fmla="*/ 2392 w 3508"/>
              <a:gd name="T23" fmla="*/ 1944 h 3484"/>
              <a:gd name="T24" fmla="*/ 2429 w 3508"/>
              <a:gd name="T25" fmla="*/ 1912 h 3484"/>
              <a:gd name="T26" fmla="*/ 3037 w 3508"/>
              <a:gd name="T27" fmla="*/ 1716 h 3484"/>
              <a:gd name="T28" fmla="*/ 129 w 3508"/>
              <a:gd name="T29" fmla="*/ 0 h 3484"/>
              <a:gd name="T30" fmla="*/ 178 w 3508"/>
              <a:gd name="T31" fmla="*/ 13 h 3484"/>
              <a:gd name="T32" fmla="*/ 3440 w 3508"/>
              <a:gd name="T33" fmla="*/ 1645 h 3484"/>
              <a:gd name="T34" fmla="*/ 3470 w 3508"/>
              <a:gd name="T35" fmla="*/ 1681 h 3484"/>
              <a:gd name="T36" fmla="*/ 3485 w 3508"/>
              <a:gd name="T37" fmla="*/ 1727 h 3484"/>
              <a:gd name="T38" fmla="*/ 3482 w 3508"/>
              <a:gd name="T39" fmla="*/ 1777 h 3484"/>
              <a:gd name="T40" fmla="*/ 3461 w 3508"/>
              <a:gd name="T41" fmla="*/ 1820 h 3484"/>
              <a:gd name="T42" fmla="*/ 3424 w 3508"/>
              <a:gd name="T43" fmla="*/ 1851 h 3484"/>
              <a:gd name="T44" fmla="*/ 2722 w 3508"/>
              <a:gd name="T45" fmla="*/ 2077 h 3484"/>
              <a:gd name="T46" fmla="*/ 3487 w 3508"/>
              <a:gd name="T47" fmla="*/ 2838 h 3484"/>
              <a:gd name="T48" fmla="*/ 3505 w 3508"/>
              <a:gd name="T49" fmla="*/ 2883 h 3484"/>
              <a:gd name="T50" fmla="*/ 3505 w 3508"/>
              <a:gd name="T51" fmla="*/ 2930 h 3484"/>
              <a:gd name="T52" fmla="*/ 3487 w 3508"/>
              <a:gd name="T53" fmla="*/ 2974 h 3484"/>
              <a:gd name="T54" fmla="*/ 3022 w 3508"/>
              <a:gd name="T55" fmla="*/ 3443 h 3484"/>
              <a:gd name="T56" fmla="*/ 2981 w 3508"/>
              <a:gd name="T57" fmla="*/ 3467 h 3484"/>
              <a:gd name="T58" fmla="*/ 2934 w 3508"/>
              <a:gd name="T59" fmla="*/ 3476 h 3484"/>
              <a:gd name="T60" fmla="*/ 2887 w 3508"/>
              <a:gd name="T61" fmla="*/ 3467 h 3484"/>
              <a:gd name="T62" fmla="*/ 2847 w 3508"/>
              <a:gd name="T63" fmla="*/ 3443 h 3484"/>
              <a:gd name="T64" fmla="*/ 1809 w 3508"/>
              <a:gd name="T65" fmla="*/ 3400 h 3484"/>
              <a:gd name="T66" fmla="*/ 1785 w 3508"/>
              <a:gd name="T67" fmla="*/ 3443 h 3484"/>
              <a:gd name="T68" fmla="*/ 1747 w 3508"/>
              <a:gd name="T69" fmla="*/ 3472 h 3484"/>
              <a:gd name="T70" fmla="*/ 1699 w 3508"/>
              <a:gd name="T71" fmla="*/ 3484 h 3484"/>
              <a:gd name="T72" fmla="*/ 1667 w 3508"/>
              <a:gd name="T73" fmla="*/ 3482 h 3484"/>
              <a:gd name="T74" fmla="*/ 1625 w 3508"/>
              <a:gd name="T75" fmla="*/ 3465 h 3484"/>
              <a:gd name="T76" fmla="*/ 1592 w 3508"/>
              <a:gd name="T77" fmla="*/ 3435 h 3484"/>
              <a:gd name="T78" fmla="*/ 13 w 3508"/>
              <a:gd name="T79" fmla="*/ 176 h 3484"/>
              <a:gd name="T80" fmla="*/ 0 w 3508"/>
              <a:gd name="T81" fmla="*/ 127 h 3484"/>
              <a:gd name="T82" fmla="*/ 2 w 3508"/>
              <a:gd name="T83" fmla="*/ 101 h 3484"/>
              <a:gd name="T84" fmla="*/ 20 w 3508"/>
              <a:gd name="T85" fmla="*/ 55 h 3484"/>
              <a:gd name="T86" fmla="*/ 57 w 3508"/>
              <a:gd name="T87" fmla="*/ 18 h 3484"/>
              <a:gd name="T88" fmla="*/ 104 w 3508"/>
              <a:gd name="T89" fmla="*/ 1 h 3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08" h="3484">
                <a:moveTo>
                  <a:pt x="389" y="393"/>
                </a:moveTo>
                <a:lnTo>
                  <a:pt x="1667" y="3038"/>
                </a:lnTo>
                <a:lnTo>
                  <a:pt x="1884" y="2390"/>
                </a:lnTo>
                <a:lnTo>
                  <a:pt x="1893" y="2367"/>
                </a:lnTo>
                <a:lnTo>
                  <a:pt x="1907" y="2346"/>
                </a:lnTo>
                <a:lnTo>
                  <a:pt x="1926" y="2330"/>
                </a:lnTo>
                <a:lnTo>
                  <a:pt x="1947" y="2317"/>
                </a:lnTo>
                <a:lnTo>
                  <a:pt x="1971" y="2310"/>
                </a:lnTo>
                <a:lnTo>
                  <a:pt x="1985" y="2307"/>
                </a:lnTo>
                <a:lnTo>
                  <a:pt x="1998" y="2307"/>
                </a:lnTo>
                <a:lnTo>
                  <a:pt x="2022" y="2309"/>
                </a:lnTo>
                <a:lnTo>
                  <a:pt x="2045" y="2315"/>
                </a:lnTo>
                <a:lnTo>
                  <a:pt x="2066" y="2327"/>
                </a:lnTo>
                <a:lnTo>
                  <a:pt x="2085" y="2342"/>
                </a:lnTo>
                <a:lnTo>
                  <a:pt x="2929" y="3186"/>
                </a:lnTo>
                <a:lnTo>
                  <a:pt x="3206" y="2906"/>
                </a:lnTo>
                <a:lnTo>
                  <a:pt x="2405" y="2105"/>
                </a:lnTo>
                <a:lnTo>
                  <a:pt x="2389" y="2086"/>
                </a:lnTo>
                <a:lnTo>
                  <a:pt x="2377" y="2063"/>
                </a:lnTo>
                <a:lnTo>
                  <a:pt x="2371" y="2039"/>
                </a:lnTo>
                <a:lnTo>
                  <a:pt x="2369" y="2015"/>
                </a:lnTo>
                <a:lnTo>
                  <a:pt x="2372" y="1990"/>
                </a:lnTo>
                <a:lnTo>
                  <a:pt x="2379" y="1965"/>
                </a:lnTo>
                <a:lnTo>
                  <a:pt x="2392" y="1944"/>
                </a:lnTo>
                <a:lnTo>
                  <a:pt x="2408" y="1927"/>
                </a:lnTo>
                <a:lnTo>
                  <a:pt x="2429" y="1912"/>
                </a:lnTo>
                <a:lnTo>
                  <a:pt x="2453" y="1902"/>
                </a:lnTo>
                <a:lnTo>
                  <a:pt x="3037" y="1716"/>
                </a:lnTo>
                <a:lnTo>
                  <a:pt x="389" y="393"/>
                </a:lnTo>
                <a:close/>
                <a:moveTo>
                  <a:pt x="129" y="0"/>
                </a:moveTo>
                <a:lnTo>
                  <a:pt x="153" y="5"/>
                </a:lnTo>
                <a:lnTo>
                  <a:pt x="178" y="13"/>
                </a:lnTo>
                <a:lnTo>
                  <a:pt x="3420" y="1632"/>
                </a:lnTo>
                <a:lnTo>
                  <a:pt x="3440" y="1645"/>
                </a:lnTo>
                <a:lnTo>
                  <a:pt x="3456" y="1662"/>
                </a:lnTo>
                <a:lnTo>
                  <a:pt x="3470" y="1681"/>
                </a:lnTo>
                <a:lnTo>
                  <a:pt x="3480" y="1704"/>
                </a:lnTo>
                <a:lnTo>
                  <a:pt x="3485" y="1727"/>
                </a:lnTo>
                <a:lnTo>
                  <a:pt x="3486" y="1751"/>
                </a:lnTo>
                <a:lnTo>
                  <a:pt x="3482" y="1777"/>
                </a:lnTo>
                <a:lnTo>
                  <a:pt x="3473" y="1799"/>
                </a:lnTo>
                <a:lnTo>
                  <a:pt x="3461" y="1820"/>
                </a:lnTo>
                <a:lnTo>
                  <a:pt x="3445" y="1837"/>
                </a:lnTo>
                <a:lnTo>
                  <a:pt x="3424" y="1851"/>
                </a:lnTo>
                <a:lnTo>
                  <a:pt x="3402" y="1860"/>
                </a:lnTo>
                <a:lnTo>
                  <a:pt x="2722" y="2077"/>
                </a:lnTo>
                <a:lnTo>
                  <a:pt x="3471" y="2818"/>
                </a:lnTo>
                <a:lnTo>
                  <a:pt x="3487" y="2838"/>
                </a:lnTo>
                <a:lnTo>
                  <a:pt x="3498" y="2859"/>
                </a:lnTo>
                <a:lnTo>
                  <a:pt x="3505" y="2883"/>
                </a:lnTo>
                <a:lnTo>
                  <a:pt x="3508" y="2906"/>
                </a:lnTo>
                <a:lnTo>
                  <a:pt x="3505" y="2930"/>
                </a:lnTo>
                <a:lnTo>
                  <a:pt x="3498" y="2952"/>
                </a:lnTo>
                <a:lnTo>
                  <a:pt x="3487" y="2974"/>
                </a:lnTo>
                <a:lnTo>
                  <a:pt x="3471" y="2993"/>
                </a:lnTo>
                <a:lnTo>
                  <a:pt x="3022" y="3443"/>
                </a:lnTo>
                <a:lnTo>
                  <a:pt x="3003" y="3457"/>
                </a:lnTo>
                <a:lnTo>
                  <a:pt x="2981" y="3467"/>
                </a:lnTo>
                <a:lnTo>
                  <a:pt x="2958" y="3474"/>
                </a:lnTo>
                <a:lnTo>
                  <a:pt x="2934" y="3476"/>
                </a:lnTo>
                <a:lnTo>
                  <a:pt x="2910" y="3474"/>
                </a:lnTo>
                <a:lnTo>
                  <a:pt x="2887" y="3467"/>
                </a:lnTo>
                <a:lnTo>
                  <a:pt x="2866" y="3457"/>
                </a:lnTo>
                <a:lnTo>
                  <a:pt x="2847" y="3443"/>
                </a:lnTo>
                <a:lnTo>
                  <a:pt x="2059" y="2653"/>
                </a:lnTo>
                <a:lnTo>
                  <a:pt x="1809" y="3400"/>
                </a:lnTo>
                <a:lnTo>
                  <a:pt x="1798" y="3423"/>
                </a:lnTo>
                <a:lnTo>
                  <a:pt x="1785" y="3443"/>
                </a:lnTo>
                <a:lnTo>
                  <a:pt x="1768" y="3459"/>
                </a:lnTo>
                <a:lnTo>
                  <a:pt x="1747" y="3472"/>
                </a:lnTo>
                <a:lnTo>
                  <a:pt x="1725" y="3480"/>
                </a:lnTo>
                <a:lnTo>
                  <a:pt x="1699" y="3484"/>
                </a:lnTo>
                <a:lnTo>
                  <a:pt x="1691" y="3484"/>
                </a:lnTo>
                <a:lnTo>
                  <a:pt x="1667" y="3482"/>
                </a:lnTo>
                <a:lnTo>
                  <a:pt x="1646" y="3476"/>
                </a:lnTo>
                <a:lnTo>
                  <a:pt x="1625" y="3465"/>
                </a:lnTo>
                <a:lnTo>
                  <a:pt x="1607" y="3451"/>
                </a:lnTo>
                <a:lnTo>
                  <a:pt x="1592" y="3435"/>
                </a:lnTo>
                <a:lnTo>
                  <a:pt x="1579" y="3415"/>
                </a:lnTo>
                <a:lnTo>
                  <a:pt x="13" y="176"/>
                </a:lnTo>
                <a:lnTo>
                  <a:pt x="3" y="151"/>
                </a:lnTo>
                <a:lnTo>
                  <a:pt x="0" y="127"/>
                </a:lnTo>
                <a:lnTo>
                  <a:pt x="0" y="126"/>
                </a:lnTo>
                <a:lnTo>
                  <a:pt x="2" y="101"/>
                </a:lnTo>
                <a:lnTo>
                  <a:pt x="9" y="76"/>
                </a:lnTo>
                <a:lnTo>
                  <a:pt x="20" y="55"/>
                </a:lnTo>
                <a:lnTo>
                  <a:pt x="36" y="35"/>
                </a:lnTo>
                <a:lnTo>
                  <a:pt x="57" y="18"/>
                </a:lnTo>
                <a:lnTo>
                  <a:pt x="80" y="8"/>
                </a:lnTo>
                <a:lnTo>
                  <a:pt x="104" y="1"/>
                </a:lnTo>
                <a:lnTo>
                  <a:pt x="1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332</Words>
  <Application>Microsoft Office PowerPoint</Application>
  <PresentationFormat>화면 슬라이드 쇼(4:3)</PresentationFormat>
  <Paragraphs>101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프로젝트 개요</vt:lpstr>
      <vt:lpstr>개발 환경</vt:lpstr>
      <vt:lpstr>서비스 구조</vt:lpstr>
      <vt:lpstr>사이트 맵</vt:lpstr>
      <vt:lpstr>ER Diagram</vt:lpstr>
      <vt:lpstr>백(Back)앤드</vt:lpstr>
      <vt:lpstr>웹 브라우저</vt:lpstr>
      <vt:lpstr>향후 계획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58</cp:revision>
  <dcterms:created xsi:type="dcterms:W3CDTF">2017-07-27T06:37:11Z</dcterms:created>
  <dcterms:modified xsi:type="dcterms:W3CDTF">2017-07-28T06:43:26Z</dcterms:modified>
</cp:coreProperties>
</file>