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4" r:id="rId7"/>
    <p:sldId id="266" r:id="rId8"/>
    <p:sldId id="265" r:id="rId9"/>
    <p:sldId id="261" r:id="rId10"/>
    <p:sldId id="262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9T09:59:23.86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uz4o6GDy" TargetMode="External"/><Relationship Id="rId2" Type="http://schemas.openxmlformats.org/officeDocument/2006/relationships/hyperlink" Target="https://github.com/komkawila/sw-de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sz="8000" dirty="0"/>
              <a:t>ระบบเช่า-ยืมหนังสือ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Book Rental </a:t>
            </a:r>
            <a:r>
              <a:rPr lang="en-US" sz="4000" dirty="0" smtClean="0"/>
              <a:t>System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13894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อุปสรรค สิ่งที่จะปรับปรุงใน </a:t>
            </a:r>
            <a:r>
              <a:rPr lang="en-US" dirty="0" smtClean="0"/>
              <a:t>sprint </a:t>
            </a:r>
            <a:r>
              <a:rPr lang="th-TH" dirty="0" smtClean="0"/>
              <a:t>ถัดไป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/>
          </a:bodyPr>
          <a:lstStyle/>
          <a:p>
            <a:r>
              <a:rPr lang="th-TH" sz="2800" dirty="0" smtClean="0"/>
              <a:t>อุปสรรค</a:t>
            </a:r>
          </a:p>
          <a:p>
            <a:pPr marL="457200" lvl="1" indent="0">
              <a:buNone/>
            </a:pPr>
            <a:r>
              <a:rPr lang="th-TH" sz="2400" dirty="0"/>
              <a:t>การดึกข้อมูลเข้า-ออก</a:t>
            </a:r>
          </a:p>
          <a:p>
            <a:pPr marL="457200" lvl="1" indent="0">
              <a:buNone/>
            </a:pPr>
            <a:r>
              <a:rPr lang="th-TH" sz="2600" dirty="0" smtClean="0"/>
              <a:t>การออกแบบ</a:t>
            </a:r>
          </a:p>
          <a:p>
            <a:pPr marL="457200" lvl="1" indent="0">
              <a:buNone/>
            </a:pPr>
            <a:r>
              <a:rPr lang="th-TH" sz="2600" dirty="0" smtClean="0"/>
              <a:t>เวลาในการทำงาน</a:t>
            </a:r>
          </a:p>
          <a:p>
            <a:r>
              <a:rPr lang="th-TH" sz="2800" dirty="0" smtClean="0"/>
              <a:t>ปรับปรุงใน</a:t>
            </a:r>
            <a:r>
              <a:rPr lang="en-US" sz="2800" dirty="0" smtClean="0"/>
              <a:t> sprint </a:t>
            </a:r>
            <a:r>
              <a:rPr lang="th-TH" sz="2800" dirty="0" smtClean="0"/>
              <a:t>ถัดไป</a:t>
            </a:r>
          </a:p>
          <a:p>
            <a:pPr marL="457200" lvl="1" indent="0">
              <a:buNone/>
            </a:pPr>
            <a:r>
              <a:rPr lang="th-TH" sz="2600" dirty="0" smtClean="0"/>
              <a:t>ปรับปรุงหน้า</a:t>
            </a:r>
            <a:r>
              <a:rPr lang="en-US" sz="2600" dirty="0" smtClean="0"/>
              <a:t> gui</a:t>
            </a:r>
            <a:r>
              <a:rPr lang="th-TH" sz="2600" dirty="0" smtClean="0"/>
              <a:t> ให้ดีขึ้น</a:t>
            </a:r>
          </a:p>
          <a:p>
            <a:pPr marL="457200" lvl="1" indent="0">
              <a:buNone/>
            </a:pPr>
            <a:r>
              <a:rPr lang="th-TH" sz="2600" dirty="0" smtClean="0"/>
              <a:t>ทำให้</a:t>
            </a:r>
            <a:r>
              <a:rPr lang="en-US" sz="2600" dirty="0" smtClean="0"/>
              <a:t>admin	 </a:t>
            </a:r>
            <a:r>
              <a:rPr lang="th-TH" sz="2600" dirty="0" smtClean="0"/>
              <a:t>สามารถลบข้อมูลได้</a:t>
            </a:r>
          </a:p>
        </p:txBody>
      </p:sp>
    </p:spTree>
    <p:extLst>
      <p:ext uri="{BB962C8B-B14F-4D97-AF65-F5344CB8AC3E}">
        <p14:creationId xmlns:p14="http://schemas.microsoft.com/office/powerpoint/2010/main" val="370353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10" y="456809"/>
            <a:ext cx="4755129" cy="3185802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966" y="2795275"/>
            <a:ext cx="5207864" cy="348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3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</a:t>
            </a:r>
            <a:r>
              <a:rPr lang="th-TH" dirty="0" smtClean="0"/>
              <a:t>ไปหน้า </a:t>
            </a:r>
            <a:r>
              <a:rPr lang="en-US" dirty="0" smtClean="0"/>
              <a:t>demo, github, tello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Github: </a:t>
            </a:r>
            <a:r>
              <a:rPr lang="en-US" dirty="0">
                <a:hlinkClick r:id="rId2"/>
              </a:rPr>
              <a:t>https://github.com/komkawila/sw-dev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Tello: </a:t>
            </a:r>
            <a:r>
              <a:rPr lang="en-US" b="1" u="sng" dirty="0">
                <a:hlinkClick r:id="rId3"/>
              </a:rPr>
              <a:t>https://trello.com/b/uz4o6GDy</a:t>
            </a:r>
            <a:endParaRPr lang="en-US" b="1" dirty="0"/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9218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dirty="0" smtClean="0"/>
              <a:t>สมาชิกในกลุ่ม</a:t>
            </a:r>
            <a:endParaRPr lang="th-TH" sz="400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3200" b="1" dirty="0" smtClean="0"/>
              <a:t>1.นายธน</a:t>
            </a:r>
            <a:r>
              <a:rPr lang="th-TH" sz="3200" b="1" dirty="0"/>
              <a:t>พันธ์ </a:t>
            </a:r>
            <a:r>
              <a:rPr lang="th-TH" sz="3200" b="1" dirty="0" smtClean="0"/>
              <a:t>	 </a:t>
            </a:r>
            <a:r>
              <a:rPr lang="th-TH" sz="3200" b="1" dirty="0" err="1" smtClean="0"/>
              <a:t>เพ็ชร</a:t>
            </a:r>
            <a:r>
              <a:rPr lang="th-TH" sz="3200" b="1" dirty="0"/>
              <a:t>รัตน์ </a:t>
            </a:r>
            <a:r>
              <a:rPr lang="th-TH" sz="3200" b="1" dirty="0" smtClean="0"/>
              <a:t>	  60523206005-9</a:t>
            </a:r>
            <a:endParaRPr lang="th-TH" sz="3200" b="1" dirty="0"/>
          </a:p>
          <a:p>
            <a:r>
              <a:rPr lang="th-TH" sz="3200" b="1" dirty="0"/>
              <a:t>2.นายหฤษฏ์ </a:t>
            </a:r>
            <a:r>
              <a:rPr lang="th-TH" sz="3200" b="1" dirty="0" smtClean="0"/>
              <a:t>	 พรหม</a:t>
            </a:r>
            <a:r>
              <a:rPr lang="th-TH" sz="3200" b="1" dirty="0"/>
              <a:t>ศรี </a:t>
            </a:r>
            <a:r>
              <a:rPr lang="th-TH" sz="3200" b="1" dirty="0" smtClean="0"/>
              <a:t>	  61523206032-6</a:t>
            </a:r>
            <a:endParaRPr lang="th-TH" sz="3200" b="1" dirty="0"/>
          </a:p>
          <a:p>
            <a:r>
              <a:rPr lang="th-TH" sz="3200" b="1" dirty="0"/>
              <a:t>3.นายภา</a:t>
            </a:r>
            <a:r>
              <a:rPr lang="th-TH" sz="3200" b="1" dirty="0" err="1"/>
              <a:t>นุวํฒน์</a:t>
            </a:r>
            <a:r>
              <a:rPr lang="th-TH" sz="3200" b="1" dirty="0"/>
              <a:t> </a:t>
            </a:r>
            <a:r>
              <a:rPr lang="th-TH" sz="3200" b="1" dirty="0" smtClean="0"/>
              <a:t> กา</a:t>
            </a:r>
            <a:r>
              <a:rPr lang="th-TH" sz="3200" b="1" dirty="0"/>
              <a:t>วิละ </a:t>
            </a:r>
            <a:r>
              <a:rPr lang="th-TH" sz="3200" b="1" dirty="0" smtClean="0"/>
              <a:t>		  61523206025-6</a:t>
            </a:r>
            <a:endParaRPr lang="th-TH" sz="3200" b="1" dirty="0"/>
          </a:p>
          <a:p>
            <a:r>
              <a:rPr lang="th-TH" sz="3200" b="1" dirty="0"/>
              <a:t>4.นายสร</a:t>
            </a:r>
            <a:r>
              <a:rPr lang="th-TH" sz="3200" b="1" dirty="0" err="1"/>
              <a:t>วิศ</a:t>
            </a:r>
            <a:r>
              <a:rPr lang="th-TH" sz="3200" b="1" dirty="0"/>
              <a:t> </a:t>
            </a:r>
            <a:r>
              <a:rPr lang="th-TH" sz="3200" b="1" dirty="0" smtClean="0"/>
              <a:t>		 </a:t>
            </a:r>
            <a:r>
              <a:rPr lang="th-TH" sz="3200" b="1" dirty="0" err="1" smtClean="0"/>
              <a:t>ทิพย</a:t>
            </a:r>
            <a:r>
              <a:rPr lang="th-TH" sz="3200" b="1" dirty="0"/>
              <a:t>เนตร </a:t>
            </a:r>
            <a:r>
              <a:rPr lang="th-TH" sz="3200" b="1" dirty="0" smtClean="0"/>
              <a:t>	  60543206042-0</a:t>
            </a:r>
            <a:endParaRPr lang="th-TH" sz="3200" b="1" dirty="0"/>
          </a:p>
          <a:p>
            <a:r>
              <a:rPr lang="th-TH" sz="3200" b="1" dirty="0" smtClean="0"/>
              <a:t>5.นายสุ</a:t>
            </a:r>
            <a:r>
              <a:rPr lang="th-TH" sz="3200" b="1" dirty="0" err="1"/>
              <a:t>รพงษ์</a:t>
            </a:r>
            <a:r>
              <a:rPr lang="th-TH" sz="3200" b="1" dirty="0"/>
              <a:t> </a:t>
            </a:r>
            <a:r>
              <a:rPr lang="th-TH" sz="3200" b="1" dirty="0" smtClean="0"/>
              <a:t>	 บุตร</a:t>
            </a:r>
            <a:r>
              <a:rPr lang="th-TH" sz="3200" b="1" dirty="0"/>
              <a:t>แก้ว </a:t>
            </a:r>
            <a:r>
              <a:rPr lang="th-TH" sz="3200" b="1" dirty="0" smtClean="0"/>
              <a:t>	  57523206075-7</a:t>
            </a:r>
            <a:endParaRPr lang="th-TH" sz="3200" b="1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5319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ที่มาของโปรเจค กลุ่มผู้ใช้เป้าหมาย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/>
              <a:t>ที่มาของโปรเจค</a:t>
            </a:r>
            <a:endParaRPr lang="th-TH" sz="2800" dirty="0" smtClean="0"/>
          </a:p>
          <a:p>
            <a:pPr marL="457200" lvl="1" indent="0">
              <a:buNone/>
            </a:pPr>
            <a:r>
              <a:rPr lang="th-TH" sz="2600" dirty="0" smtClean="0"/>
              <a:t>ต้องการที่จะพัฒนาโปรแกรมโดยความสนใจในอดีต จากการสังเกตโปรแกรม</a:t>
            </a:r>
            <a:br>
              <a:rPr lang="th-TH" sz="2600" dirty="0" smtClean="0"/>
            </a:br>
            <a:r>
              <a:rPr lang="th-TH" sz="2600" dirty="0" smtClean="0"/>
              <a:t>ที่ใช้งานเมื่อเข้าร้านเช่าหนังสือ</a:t>
            </a:r>
            <a:endParaRPr lang="th-TH" sz="2600" dirty="0"/>
          </a:p>
          <a:p>
            <a:r>
              <a:rPr lang="th-TH" sz="2800" dirty="0" smtClean="0"/>
              <a:t>กลุ่มผู้ใช้</a:t>
            </a:r>
          </a:p>
          <a:p>
            <a:pPr marL="0" indent="0">
              <a:buNone/>
            </a:pPr>
            <a:r>
              <a:rPr lang="th-TH" sz="2800" dirty="0"/>
              <a:t>	</a:t>
            </a:r>
            <a:r>
              <a:rPr lang="th-TH" sz="2800" dirty="0"/>
              <a:t> ลูกค้าและผู้ดูแล</a:t>
            </a:r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186998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การแบ่งหน้าที่และความรับผิดชอบ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b="1" dirty="0" smtClean="0"/>
              <a:t>นาย</a:t>
            </a:r>
            <a:r>
              <a:rPr lang="th-TH" sz="2400" b="1" dirty="0"/>
              <a:t>ธนพันธ์ </a:t>
            </a:r>
            <a:r>
              <a:rPr lang="th-TH" sz="2400" b="1" dirty="0" smtClean="0"/>
              <a:t>	</a:t>
            </a:r>
            <a:r>
              <a:rPr lang="th-TH" sz="2400" b="1" dirty="0" err="1" smtClean="0"/>
              <a:t>เพ็ชร</a:t>
            </a:r>
            <a:r>
              <a:rPr lang="th-TH" sz="2400" b="1" dirty="0" smtClean="0"/>
              <a:t>รัตน์		- </a:t>
            </a:r>
            <a:r>
              <a:rPr lang="th-TH" sz="2400" dirty="0" smtClean="0"/>
              <a:t>เพิ่มข้อมูล ออกแบบ </a:t>
            </a:r>
            <a:r>
              <a:rPr lang="en-US" sz="2400" dirty="0" smtClean="0"/>
              <a:t>gui</a:t>
            </a:r>
            <a:endParaRPr lang="th-TH" sz="2400" dirty="0" smtClean="0"/>
          </a:p>
          <a:p>
            <a:r>
              <a:rPr lang="th-TH" sz="2400" b="1" dirty="0" smtClean="0"/>
              <a:t>นายหฤษฏ์ 	 	พรหมศรี      	- </a:t>
            </a:r>
            <a:r>
              <a:rPr lang="th-TH" sz="2400" dirty="0" smtClean="0"/>
              <a:t>หน้า</a:t>
            </a:r>
            <a:r>
              <a:rPr lang="en-US" sz="2400" dirty="0" smtClean="0"/>
              <a:t> Login</a:t>
            </a:r>
            <a:endParaRPr lang="th-TH" sz="2400" dirty="0" smtClean="0"/>
          </a:p>
          <a:p>
            <a:r>
              <a:rPr lang="th-TH" sz="2400" b="1" dirty="0" smtClean="0"/>
              <a:t>นาย</a:t>
            </a:r>
            <a:r>
              <a:rPr lang="th-TH" sz="2400" b="1" dirty="0"/>
              <a:t>ภา</a:t>
            </a:r>
            <a:r>
              <a:rPr lang="th-TH" sz="2400" b="1" dirty="0" err="1"/>
              <a:t>นุวํฒน์</a:t>
            </a:r>
            <a:r>
              <a:rPr lang="th-TH" sz="2400" b="1" dirty="0"/>
              <a:t>  </a:t>
            </a:r>
            <a:r>
              <a:rPr lang="th-TH" sz="2400" b="1" dirty="0" smtClean="0"/>
              <a:t>	กา</a:t>
            </a:r>
            <a:r>
              <a:rPr lang="th-TH" sz="2400" b="1" dirty="0"/>
              <a:t>วิ</a:t>
            </a:r>
            <a:r>
              <a:rPr lang="th-TH" sz="2400" b="1" dirty="0" smtClean="0"/>
              <a:t>ละ		- </a:t>
            </a:r>
            <a:r>
              <a:rPr lang="th-TH" sz="2400" dirty="0" smtClean="0"/>
              <a:t>ออกแบบฐานข้อมูล</a:t>
            </a:r>
          </a:p>
          <a:p>
            <a:r>
              <a:rPr lang="th-TH" sz="2400" b="1" dirty="0"/>
              <a:t>นายสร</a:t>
            </a:r>
            <a:r>
              <a:rPr lang="th-TH" sz="2400" b="1" dirty="0" err="1"/>
              <a:t>วิศ</a:t>
            </a:r>
            <a:r>
              <a:rPr lang="th-TH" sz="2400" b="1" dirty="0"/>
              <a:t> 		</a:t>
            </a:r>
            <a:r>
              <a:rPr lang="th-TH" sz="2400" b="1" dirty="0" err="1" smtClean="0"/>
              <a:t>ทิพย</a:t>
            </a:r>
            <a:r>
              <a:rPr lang="th-TH" sz="2400" b="1" dirty="0" smtClean="0"/>
              <a:t>เนตร		-</a:t>
            </a:r>
            <a:r>
              <a:rPr lang="th-TH" sz="2400" dirty="0"/>
              <a:t> หน้าสมัครสมาชิก</a:t>
            </a:r>
            <a:endParaRPr lang="th-TH" sz="2400" b="1" dirty="0" smtClean="0"/>
          </a:p>
          <a:p>
            <a:r>
              <a:rPr lang="th-TH" sz="2400" b="1" dirty="0"/>
              <a:t>นายสุ</a:t>
            </a:r>
            <a:r>
              <a:rPr lang="th-TH" sz="2400" b="1" dirty="0" err="1"/>
              <a:t>รพงษ์</a:t>
            </a:r>
            <a:r>
              <a:rPr lang="th-TH" sz="2400" b="1" dirty="0"/>
              <a:t> 	</a:t>
            </a:r>
            <a:r>
              <a:rPr lang="th-TH" sz="2400" b="1" dirty="0" smtClean="0"/>
              <a:t>บุตรแก้ว		- </a:t>
            </a:r>
            <a:r>
              <a:rPr lang="th-TH" sz="2400" dirty="0" smtClean="0"/>
              <a:t>หน้า</a:t>
            </a:r>
            <a:r>
              <a:rPr lang="th-TH" sz="2400" dirty="0"/>
              <a:t>เพิ่มหนังสือ</a:t>
            </a:r>
          </a:p>
          <a:p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101488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รายการ</a:t>
            </a:r>
            <a:r>
              <a:rPr lang="en-US" dirty="0" smtClean="0"/>
              <a:t>Requirement, user stories </a:t>
            </a:r>
            <a:r>
              <a:rPr lang="th-TH" dirty="0" smtClean="0"/>
              <a:t>ที่ทำเสร็จ</a:t>
            </a:r>
            <a:r>
              <a:rPr lang="en-US" dirty="0" smtClean="0"/>
              <a:t>/</a:t>
            </a:r>
            <a:r>
              <a:rPr lang="th-TH" dirty="0" smtClean="0"/>
              <a:t>ไม่เสร็จ</a:t>
            </a:r>
            <a:endParaRPr lang="th-TH" dirty="0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2635492" cy="3247888"/>
          </a:xfrm>
          <a:prstGeom prst="rect">
            <a:avLst/>
          </a:prstGeom>
        </p:spPr>
      </p:pic>
      <p:sp>
        <p:nvSpPr>
          <p:cNvPr id="6" name="ตัวแทนเนื้อหา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h-TH" dirty="0" smtClean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 smtClean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 smtClean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 smtClean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r>
              <a:rPr lang="en-US" sz="3200" dirty="0" smtClean="0"/>
              <a:t>					</a:t>
            </a:r>
            <a:endParaRPr lang="th-TH" sz="3200" dirty="0" smtClean="0"/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748" y="1930400"/>
            <a:ext cx="2663268" cy="3247888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938" y="1930400"/>
            <a:ext cx="2647618" cy="3247888"/>
          </a:xfrm>
          <a:prstGeom prst="rect">
            <a:avLst/>
          </a:prstGeom>
        </p:spPr>
      </p:pic>
      <p:sp>
        <p:nvSpPr>
          <p:cNvPr id="9" name="กล่องข้อความ 8"/>
          <p:cNvSpPr txBox="1"/>
          <p:nvPr/>
        </p:nvSpPr>
        <p:spPr>
          <a:xfrm>
            <a:off x="1134908" y="5408477"/>
            <a:ext cx="1720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 smtClean="0"/>
              <a:t>หน้า </a:t>
            </a:r>
            <a:r>
              <a:rPr lang="en-US" sz="3200" dirty="0" smtClean="0"/>
              <a:t>Login</a:t>
            </a:r>
            <a:endParaRPr lang="th-TH" sz="3200" dirty="0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4091513" y="5439254"/>
            <a:ext cx="2131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Login Admin</a:t>
            </a:r>
            <a:endParaRPr lang="th-TH" sz="2800" dirty="0"/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7397448" y="5439254"/>
            <a:ext cx="185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Login User</a:t>
            </a:r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46264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56" y="594519"/>
            <a:ext cx="2775744" cy="3443765"/>
          </a:xfr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00" y="594519"/>
            <a:ext cx="3378201" cy="3412324"/>
          </a:xfrm>
          <a:prstGeom prst="rect">
            <a:avLst/>
          </a:prstGeom>
        </p:spPr>
      </p:pic>
      <p:sp>
        <p:nvSpPr>
          <p:cNvPr id="6" name="กล่องข้อความ 5"/>
          <p:cNvSpPr txBox="1"/>
          <p:nvPr/>
        </p:nvSpPr>
        <p:spPr>
          <a:xfrm>
            <a:off x="1542959" y="4432300"/>
            <a:ext cx="2037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 smtClean="0"/>
              <a:t>หน้าสมัครสมาชิก</a:t>
            </a:r>
            <a:endParaRPr lang="th-TH" sz="3200" dirty="0"/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7223622" y="4407187"/>
            <a:ext cx="1834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 smtClean="0"/>
              <a:t>หน้าเพิ่มหนังสือ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132668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7" y="660400"/>
            <a:ext cx="4758260" cy="2353469"/>
          </a:xfr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00" y="660400"/>
            <a:ext cx="4178300" cy="4228844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7" y="3831872"/>
            <a:ext cx="4758260" cy="2300640"/>
          </a:xfrm>
          <a:prstGeom prst="rect">
            <a:avLst/>
          </a:prstGeom>
        </p:spPr>
      </p:pic>
      <p:sp>
        <p:nvSpPr>
          <p:cNvPr id="7" name="ลูกศรขวา 6"/>
          <p:cNvSpPr/>
          <p:nvPr/>
        </p:nvSpPr>
        <p:spPr>
          <a:xfrm>
            <a:off x="5658254" y="17399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ลูกศรขวา 7"/>
          <p:cNvSpPr/>
          <p:nvPr/>
        </p:nvSpPr>
        <p:spPr>
          <a:xfrm rot="10800000">
            <a:off x="5658254" y="4216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6749339" y="5232400"/>
            <a:ext cx="4217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 smtClean="0"/>
              <a:t>การดูข้อมูลหนังสือและเพิ่มหนังสือ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212608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55" y="758031"/>
            <a:ext cx="7705725" cy="971550"/>
          </a:xfrm>
        </p:spPr>
      </p:pic>
      <p:sp>
        <p:nvSpPr>
          <p:cNvPr id="5" name="กล่องข้อความ 4"/>
          <p:cNvSpPr txBox="1"/>
          <p:nvPr/>
        </p:nvSpPr>
        <p:spPr>
          <a:xfrm>
            <a:off x="3708400" y="1776626"/>
            <a:ext cx="2228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/>
              <a:t>ฐานข้อมูล</a:t>
            </a:r>
            <a:r>
              <a:rPr lang="th-TH" sz="2800" dirty="0"/>
              <a:t> ผู้สมัครใช้</a:t>
            </a: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56" y="2762388"/>
            <a:ext cx="7705725" cy="923925"/>
          </a:xfrm>
          <a:prstGeom prst="rect">
            <a:avLst/>
          </a:prstGeom>
        </p:spPr>
      </p:pic>
      <p:sp>
        <p:nvSpPr>
          <p:cNvPr id="7" name="กล่องข้อความ 6"/>
          <p:cNvSpPr txBox="1"/>
          <p:nvPr/>
        </p:nvSpPr>
        <p:spPr>
          <a:xfrm>
            <a:off x="3708400" y="3903512"/>
            <a:ext cx="2055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 smtClean="0"/>
              <a:t>ฐานข้อมูลหนังสือ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372332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</a:t>
            </a:r>
            <a:r>
              <a:rPr lang="th-TH" dirty="0" smtClean="0"/>
              <a:t>ที่ใช่พัฒนา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Eclipes</a:t>
            </a:r>
            <a:r>
              <a:rPr lang="en-US" sz="2400" dirty="0" smtClean="0"/>
              <a:t> Java</a:t>
            </a:r>
          </a:p>
          <a:p>
            <a:r>
              <a:rPr lang="en-US" sz="2400" dirty="0"/>
              <a:t>MySQL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7145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เหลี่ยมเพชร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</TotalTime>
  <Words>142</Words>
  <Application>Microsoft Office PowerPoint</Application>
  <PresentationFormat>แบบจอกว้าง</PresentationFormat>
  <Paragraphs>51</Paragraphs>
  <Slides>12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12</vt:i4>
      </vt:variant>
    </vt:vector>
  </HeadingPairs>
  <TitlesOfParts>
    <vt:vector size="18" baseType="lpstr">
      <vt:lpstr>Arial</vt:lpstr>
      <vt:lpstr>Cordia New</vt:lpstr>
      <vt:lpstr>IrisUPC</vt:lpstr>
      <vt:lpstr>Trebuchet MS</vt:lpstr>
      <vt:lpstr>Wingdings 3</vt:lpstr>
      <vt:lpstr>เหลี่ยมเพชร</vt:lpstr>
      <vt:lpstr>ระบบเช่า-ยืมหนังสือ</vt:lpstr>
      <vt:lpstr>สมาชิกในกลุ่ม</vt:lpstr>
      <vt:lpstr>ที่มาของโปรเจค กลุ่มผู้ใช้เป้าหมาย</vt:lpstr>
      <vt:lpstr>การแบ่งหน้าที่และความรับผิดชอบ</vt:lpstr>
      <vt:lpstr>รายการRequirement, user stories ที่ทำเสร็จ/ไม่เสร็จ</vt:lpstr>
      <vt:lpstr>งานนำเสนอ PowerPoint</vt:lpstr>
      <vt:lpstr>งานนำเสนอ PowerPoint</vt:lpstr>
      <vt:lpstr>งานนำเสนอ PowerPoint</vt:lpstr>
      <vt:lpstr>Tools ที่ใช่พัฒนา</vt:lpstr>
      <vt:lpstr>อุปสรรค สิ่งที่จะปรับปรุงใน sprint ถัดไป</vt:lpstr>
      <vt:lpstr>งานนำเสนอ PowerPoint</vt:lpstr>
      <vt:lpstr>Link ไปหน้า demo, github, tello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ระบบเช่า-ยืมหนังสือ</dc:title>
  <dc:creator>admin</dc:creator>
  <cp:lastModifiedBy>admin</cp:lastModifiedBy>
  <cp:revision>13</cp:revision>
  <dcterms:created xsi:type="dcterms:W3CDTF">2019-10-09T02:24:07Z</dcterms:created>
  <dcterms:modified xsi:type="dcterms:W3CDTF">2019-10-09T04:06:00Z</dcterms:modified>
</cp:coreProperties>
</file>