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7"/>
  </p:notesMasterIdLst>
  <p:sldIdLst>
    <p:sldId id="256" r:id="rId2"/>
    <p:sldId id="258" r:id="rId3"/>
    <p:sldId id="259" r:id="rId4"/>
    <p:sldId id="271" r:id="rId5"/>
    <p:sldId id="278" r:id="rId6"/>
    <p:sldId id="272" r:id="rId7"/>
    <p:sldId id="273" r:id="rId8"/>
    <p:sldId id="274" r:id="rId9"/>
    <p:sldId id="275" r:id="rId10"/>
    <p:sldId id="276" r:id="rId11"/>
    <p:sldId id="277" r:id="rId12"/>
    <p:sldId id="279" r:id="rId13"/>
    <p:sldId id="280" r:id="rId14"/>
    <p:sldId id="281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22BE3-2C6D-4E6B-9AB1-4950AAD1156F}" type="datetimeFigureOut">
              <a:rPr lang="en-IN" smtClean="0"/>
              <a:t>15-12-2017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D498BA-72D7-48D5-BAAB-F1564CBDF9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767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498BA-72D7-48D5-BAAB-F1564CBDF93C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502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7F71-30D5-4761-8173-E89A46FE2ED6}" type="datetimeFigureOut">
              <a:rPr lang="en-IN" smtClean="0"/>
              <a:t>15-12-2017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FEFD-4CD6-45E7-B259-2BFD5C108BE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85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7F71-30D5-4761-8173-E89A46FE2ED6}" type="datetimeFigureOut">
              <a:rPr lang="en-IN" smtClean="0"/>
              <a:t>15-12-2017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FEFD-4CD6-45E7-B259-2BFD5C108B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037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7F71-30D5-4761-8173-E89A46FE2ED6}" type="datetimeFigureOut">
              <a:rPr lang="en-IN" smtClean="0"/>
              <a:t>15-12-2017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FEFD-4CD6-45E7-B259-2BFD5C108B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00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7F71-30D5-4761-8173-E89A46FE2ED6}" type="datetimeFigureOut">
              <a:rPr lang="en-IN" smtClean="0"/>
              <a:t>15-12-2017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FEFD-4CD6-45E7-B259-2BFD5C108B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076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7F71-30D5-4761-8173-E89A46FE2ED6}" type="datetimeFigureOut">
              <a:rPr lang="en-IN" smtClean="0"/>
              <a:t>15-12-2017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FEFD-4CD6-45E7-B259-2BFD5C108BE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249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7F71-30D5-4761-8173-E89A46FE2ED6}" type="datetimeFigureOut">
              <a:rPr lang="en-IN" smtClean="0"/>
              <a:t>15-12-2017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FEFD-4CD6-45E7-B259-2BFD5C108B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9501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7F71-30D5-4761-8173-E89A46FE2ED6}" type="datetimeFigureOut">
              <a:rPr lang="en-IN" smtClean="0"/>
              <a:t>15-12-2017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FEFD-4CD6-45E7-B259-2BFD5C108B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0123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7F71-30D5-4761-8173-E89A46FE2ED6}" type="datetimeFigureOut">
              <a:rPr lang="en-IN" smtClean="0"/>
              <a:t>15-12-2017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FEFD-4CD6-45E7-B259-2BFD5C108B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315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7F71-30D5-4761-8173-E89A46FE2ED6}" type="datetimeFigureOut">
              <a:rPr lang="en-IN" smtClean="0"/>
              <a:t>15-12-2017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FEFD-4CD6-45E7-B259-2BFD5C108B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108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EE57F71-30D5-4761-8173-E89A46FE2ED6}" type="datetimeFigureOut">
              <a:rPr lang="en-IN" smtClean="0"/>
              <a:t>15-12-2017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83FEFD-4CD6-45E7-B259-2BFD5C108B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09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7F71-30D5-4761-8173-E89A46FE2ED6}" type="datetimeFigureOut">
              <a:rPr lang="en-IN" smtClean="0"/>
              <a:t>15-12-2017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FEFD-4CD6-45E7-B259-2BFD5C108B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706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EE57F71-30D5-4761-8173-E89A46FE2ED6}" type="datetimeFigureOut">
              <a:rPr lang="en-IN" smtClean="0"/>
              <a:t>15-12-2017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F83FEFD-4CD6-45E7-B259-2BFD5C108BE6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2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file:///\\192.168.10.12\ChefLogs\Repor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192.168.10.224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192.168.10.224:3200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10371637" cy="1784797"/>
          </a:xfrm>
        </p:spPr>
        <p:txBody>
          <a:bodyPr/>
          <a:lstStyle/>
          <a:p>
            <a:r>
              <a:rPr lang="en-IN" sz="4800" dirty="0" smtClean="0"/>
              <a:t>CHEF –ITS Package </a:t>
            </a:r>
            <a:r>
              <a:rPr lang="en-IN" sz="4800" dirty="0" err="1" smtClean="0"/>
              <a:t>Deployer</a:t>
            </a:r>
            <a:endParaRPr lang="en-IN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4" y="5305414"/>
            <a:ext cx="8825658" cy="861420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---</a:t>
            </a:r>
            <a:r>
              <a:rPr lang="en-IN" b="1" dirty="0" smtClean="0">
                <a:solidFill>
                  <a:schemeClr val="tx1"/>
                </a:solidFill>
              </a:rPr>
              <a:t>Saurabh / PABITRA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FEFD-4CD6-45E7-B259-2BFD5C108BE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92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Chef backend Implementation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Chef tool will start the installation</a:t>
            </a:r>
          </a:p>
          <a:p>
            <a:r>
              <a:rPr lang="en-IN" dirty="0" smtClean="0"/>
              <a:t>It will install the packages in sequential state</a:t>
            </a:r>
          </a:p>
          <a:p>
            <a:r>
              <a:rPr lang="en-IN" dirty="0" smtClean="0"/>
              <a:t>The node input first enter will be installed first</a:t>
            </a:r>
          </a:p>
          <a:p>
            <a:r>
              <a:rPr lang="en-IN" dirty="0" smtClean="0"/>
              <a:t>It will copy the packages from shared location to client</a:t>
            </a:r>
          </a:p>
          <a:p>
            <a:r>
              <a:rPr lang="en-IN" dirty="0" smtClean="0"/>
              <a:t>It will begin the installation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1034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Verfication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1. </a:t>
            </a:r>
            <a:r>
              <a:rPr lang="en-IN" dirty="0" err="1" smtClean="0"/>
              <a:t>Goto</a:t>
            </a:r>
            <a:r>
              <a:rPr lang="en-IN" dirty="0" smtClean="0"/>
              <a:t> shared location </a:t>
            </a:r>
            <a:r>
              <a:rPr lang="en-US" u="sng" dirty="0">
                <a:hlinkClick r:id="rId2" action="ppaction://hlinkfile"/>
              </a:rPr>
              <a:t>\\</a:t>
            </a:r>
            <a:r>
              <a:rPr lang="en-US" u="sng" dirty="0" smtClean="0">
                <a:hlinkClick r:id="rId2" action="ppaction://hlinkfile"/>
              </a:rPr>
              <a:t>192.168.10.12\ChefLogs</a:t>
            </a:r>
            <a:r>
              <a:rPr lang="en-IN" u="sng" dirty="0" smtClean="0">
                <a:hlinkClick r:id="rId2" action="ppaction://hlinkfile"/>
              </a:rPr>
              <a:t>\Report</a:t>
            </a:r>
            <a:endParaRPr lang="en-IN" u="sng" dirty="0" smtClean="0"/>
          </a:p>
          <a:p>
            <a:r>
              <a:rPr lang="en-IN" dirty="0" smtClean="0"/>
              <a:t>2. Select the file to verify the status. Files will be saved with the machine name selected for installation</a:t>
            </a:r>
          </a:p>
          <a:p>
            <a:r>
              <a:rPr lang="en-IN" dirty="0" smtClean="0"/>
              <a:t>3. Select the file and verify the status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3883" y="3857414"/>
            <a:ext cx="783907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283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Chef Server	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1. Login to the chef server URL (singhalsaurabh20@gmail.com/password@1)</a:t>
            </a:r>
          </a:p>
          <a:p>
            <a:r>
              <a:rPr lang="en-IN" dirty="0" smtClean="0">
                <a:hlinkClick r:id="rId2"/>
              </a:rPr>
              <a:t>https://192.168.10.224</a:t>
            </a:r>
            <a:endParaRPr lang="en-IN" dirty="0" smtClean="0"/>
          </a:p>
          <a:p>
            <a:r>
              <a:rPr lang="en-IN" dirty="0" smtClean="0"/>
              <a:t>2. Click on Nodes to verify the workstation bootstrapped by Chef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3"/>
          <a:srcRect l="379" t="3408" b="34162"/>
          <a:stretch/>
        </p:blipFill>
        <p:spPr>
          <a:xfrm>
            <a:off x="1429556" y="3026535"/>
            <a:ext cx="7127889" cy="271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530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Reports – Success and Failure Status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3912" b="5023"/>
          <a:stretch/>
        </p:blipFill>
        <p:spPr>
          <a:xfrm>
            <a:off x="1365158" y="1996225"/>
            <a:ext cx="8834909" cy="350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07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Failure Reports – Non Graphical View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2165"/>
          <a:stretch/>
        </p:blipFill>
        <p:spPr>
          <a:xfrm>
            <a:off x="2548661" y="1846264"/>
            <a:ext cx="7155003" cy="288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532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Any Suggestion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349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Real Time problems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047" y="2506036"/>
            <a:ext cx="2673015" cy="130977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197" y="2237539"/>
            <a:ext cx="2357644" cy="18291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09" y="2457450"/>
            <a:ext cx="2172693" cy="12167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925" y="4581403"/>
            <a:ext cx="3067050" cy="1485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197" y="4581403"/>
            <a:ext cx="3371850" cy="13525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82" y="4513008"/>
            <a:ext cx="2505572" cy="142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88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chef will help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Chef Server will contain all the packages to be installed on the windows machine</a:t>
            </a:r>
          </a:p>
          <a:p>
            <a:r>
              <a:rPr lang="en-IN" dirty="0" smtClean="0"/>
              <a:t>Chrome</a:t>
            </a:r>
          </a:p>
          <a:p>
            <a:r>
              <a:rPr lang="en-IN" dirty="0" smtClean="0"/>
              <a:t>Visual Studio</a:t>
            </a:r>
          </a:p>
          <a:p>
            <a:r>
              <a:rPr lang="en-IN" dirty="0" smtClean="0"/>
              <a:t>Java</a:t>
            </a:r>
          </a:p>
          <a:p>
            <a:r>
              <a:rPr lang="en-IN" dirty="0" smtClean="0"/>
              <a:t>Office</a:t>
            </a:r>
          </a:p>
          <a:p>
            <a:r>
              <a:rPr lang="en-IN" dirty="0" smtClean="0"/>
              <a:t>Firefox</a:t>
            </a:r>
          </a:p>
          <a:p>
            <a:r>
              <a:rPr lang="en-IN" dirty="0" smtClean="0"/>
              <a:t>Acrobat Reader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734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27042"/>
          </a:xfrm>
        </p:spPr>
        <p:txBody>
          <a:bodyPr/>
          <a:lstStyle/>
          <a:p>
            <a:r>
              <a:rPr lang="en-IN" dirty="0" smtClean="0"/>
              <a:t>Chef </a:t>
            </a:r>
            <a:r>
              <a:rPr lang="en-IN" dirty="0" smtClean="0"/>
              <a:t>Architecture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735" y="1429555"/>
            <a:ext cx="9672034" cy="5112913"/>
          </a:xfrm>
        </p:spPr>
      </p:pic>
    </p:spTree>
    <p:extLst>
      <p:ext uri="{BB962C8B-B14F-4D97-AF65-F5344CB8AC3E}">
        <p14:creationId xmlns:p14="http://schemas.microsoft.com/office/powerpoint/2010/main" val="259588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Pre-Requisites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1. </a:t>
            </a:r>
            <a:r>
              <a:rPr lang="en-IN" dirty="0" err="1" smtClean="0"/>
              <a:t>Winrm</a:t>
            </a:r>
            <a:r>
              <a:rPr lang="en-IN" dirty="0" smtClean="0"/>
              <a:t> </a:t>
            </a:r>
            <a:r>
              <a:rPr lang="en-IN" dirty="0"/>
              <a:t>should be </a:t>
            </a:r>
            <a:r>
              <a:rPr lang="en-IN" dirty="0" smtClean="0"/>
              <a:t>enabled</a:t>
            </a:r>
          </a:p>
          <a:p>
            <a:r>
              <a:rPr lang="en-IN" dirty="0" smtClean="0"/>
              <a:t>2. </a:t>
            </a:r>
            <a:r>
              <a:rPr lang="en-IN" dirty="0"/>
              <a:t>Add these policies as well to devops.user1 to copy the package to windows machines</a:t>
            </a:r>
          </a:p>
          <a:p>
            <a:r>
              <a:rPr lang="en-IN" dirty="0" smtClean="0"/>
              <a:t>     </a:t>
            </a:r>
            <a:r>
              <a:rPr lang="en-IN" dirty="0" err="1" smtClean="0"/>
              <a:t>i</a:t>
            </a:r>
            <a:r>
              <a:rPr lang="en-IN" dirty="0" smtClean="0"/>
              <a:t>.</a:t>
            </a:r>
            <a:r>
              <a:rPr lang="en-IN" dirty="0"/>
              <a:t>  Administrative-</a:t>
            </a:r>
            <a:r>
              <a:rPr lang="en-IN" dirty="0" smtClean="0"/>
              <a:t>&gt;Local Policies-</a:t>
            </a:r>
            <a:r>
              <a:rPr lang="en-IN" dirty="0"/>
              <a:t>&gt;User Right Assignment -&gt; Adjust Memory quotas for a </a:t>
            </a:r>
            <a:r>
              <a:rPr lang="en-IN" dirty="0" smtClean="0"/>
              <a:t>  process</a:t>
            </a:r>
            <a:endParaRPr lang="en-IN" dirty="0"/>
          </a:p>
          <a:p>
            <a:r>
              <a:rPr lang="en-IN" dirty="0" smtClean="0"/>
              <a:t>   ii. </a:t>
            </a:r>
            <a:r>
              <a:rPr lang="en-IN" dirty="0"/>
              <a:t>Administrative-</a:t>
            </a:r>
            <a:r>
              <a:rPr lang="en-IN" dirty="0" smtClean="0"/>
              <a:t>&gt;Local Policies-</a:t>
            </a:r>
            <a:r>
              <a:rPr lang="en-IN" dirty="0"/>
              <a:t>&gt;User Right Assignment -&gt; Replace a process Level token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4261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Steps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1. </a:t>
            </a:r>
            <a:r>
              <a:rPr lang="en-IN" dirty="0" err="1" smtClean="0"/>
              <a:t>Goto</a:t>
            </a:r>
            <a:r>
              <a:rPr lang="en-IN" dirty="0"/>
              <a:t> URL -&gt; </a:t>
            </a:r>
            <a:r>
              <a:rPr lang="en-IN" dirty="0">
                <a:hlinkClick r:id="rId2"/>
              </a:rPr>
              <a:t>http://192.168.10.224:3200</a:t>
            </a:r>
            <a:r>
              <a:rPr lang="en-IN" dirty="0" smtClean="0">
                <a:hlinkClick r:id="rId2"/>
              </a:rPr>
              <a:t>/</a:t>
            </a:r>
            <a:endParaRPr lang="en-IN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098" y="2392447"/>
            <a:ext cx="9577892" cy="358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686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52394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Step 2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1011219"/>
            <a:ext cx="10058400" cy="481857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324574" y="3119718"/>
            <a:ext cx="5443370" cy="16351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017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59552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Step 3 – Add the detail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1248569"/>
            <a:ext cx="10058400" cy="441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440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 4 – Final Submission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3641" y="1846263"/>
            <a:ext cx="9165043" cy="40227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046259" y="4927002"/>
            <a:ext cx="2108499" cy="6454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64420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395</TotalTime>
  <Words>214</Words>
  <Application>Microsoft Office PowerPoint</Application>
  <PresentationFormat>Widescreen</PresentationFormat>
  <Paragraphs>41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Calibri</vt:lpstr>
      <vt:lpstr>Calibri Light</vt:lpstr>
      <vt:lpstr>Retrospect</vt:lpstr>
      <vt:lpstr>CHEF –ITS Package Deployer</vt:lpstr>
      <vt:lpstr>Real Time problems</vt:lpstr>
      <vt:lpstr>How chef will help</vt:lpstr>
      <vt:lpstr>Chef Architecture</vt:lpstr>
      <vt:lpstr>Pre-Requisites</vt:lpstr>
      <vt:lpstr> Steps</vt:lpstr>
      <vt:lpstr>Step 2</vt:lpstr>
      <vt:lpstr>Step 3 – Add the detail</vt:lpstr>
      <vt:lpstr>Step 4 – Final Submission</vt:lpstr>
      <vt:lpstr>Chef backend Implementation</vt:lpstr>
      <vt:lpstr>Verfication</vt:lpstr>
      <vt:lpstr>Chef Server </vt:lpstr>
      <vt:lpstr>Reports – Success and Failure Status</vt:lpstr>
      <vt:lpstr>Failure Reports – Non Graphical View</vt:lpstr>
      <vt:lpstr>Any Suggestion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CHEF – Infrastructure as code</dc:title>
  <dc:creator>Saurabh Singhal</dc:creator>
  <cp:lastModifiedBy>Saurabh Singhal</cp:lastModifiedBy>
  <cp:revision>44</cp:revision>
  <dcterms:created xsi:type="dcterms:W3CDTF">2017-10-12T07:26:11Z</dcterms:created>
  <dcterms:modified xsi:type="dcterms:W3CDTF">2017-12-15T14:49:39Z</dcterms:modified>
</cp:coreProperties>
</file>