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06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33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785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63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8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Basics of AI &amp; Prompt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Quick Overview</a:t>
            </a:r>
          </a:p>
          <a:p>
            <a:r>
              <a:t>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819" y="1726790"/>
            <a:ext cx="7654413" cy="3404419"/>
          </a:xfrm>
        </p:spPr>
        <p:txBody>
          <a:bodyPr/>
          <a:lstStyle/>
          <a:p>
            <a:endParaRPr dirty="0"/>
          </a:p>
          <a:p>
            <a:pPr>
              <a:lnSpc>
                <a:spcPct val="150000"/>
              </a:lnSpc>
              <a:defRPr sz="1800"/>
            </a:pPr>
            <a:r>
              <a:rPr dirty="0"/>
              <a:t>AI enables machines to mimic human intelligence.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Core subfields include Machine Learning, NLP, Computer Vision, and Robotics.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Modern AI leverages big data, neural networks, and powerful GPUs.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8310" y="1525229"/>
            <a:ext cx="6877665" cy="3807542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  <a:defRPr sz="1800"/>
            </a:pPr>
            <a:r>
              <a:rPr dirty="0"/>
              <a:t>Prompt engineering: crafting inputs that guide large language models (LLMs).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Focus on clarity, context, constraints, and creativity.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Emerged with transformer-based generative models like GPT‑4.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994" y="1610034"/>
            <a:ext cx="7654413" cy="3669890"/>
          </a:xfrm>
        </p:spPr>
        <p:txBody>
          <a:bodyPr/>
          <a:lstStyle/>
          <a:p>
            <a:endParaRPr dirty="0"/>
          </a:p>
          <a:p>
            <a:pPr>
              <a:lnSpc>
                <a:spcPct val="150000"/>
              </a:lnSpc>
              <a:defRPr sz="1800"/>
            </a:pPr>
            <a:r>
              <a:rPr dirty="0"/>
              <a:t>AI applications: healthcare diagnostics, autonomous vehicles, finance, and education.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Prompt engineering boosts AI usability and reduces hallucinations.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Rapid prototyping: turning ideas into solutions quickly.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2109" y="1600201"/>
            <a:ext cx="7339781" cy="3296264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Data vs Algorithms: quality data fuels better models.</a:t>
            </a:r>
          </a:p>
          <a:p>
            <a:pPr>
              <a:defRPr sz="1800"/>
            </a:pPr>
            <a:r>
              <a:rPr dirty="0"/>
              <a:t>Learning paradigms: supervised, unsupervised, reinforcement learning.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Deep learning: multi-layer neural networks.</a:t>
            </a:r>
          </a:p>
          <a:p>
            <a:pPr>
              <a:defRPr sz="1800"/>
            </a:pPr>
            <a:r>
              <a:rPr dirty="0"/>
              <a:t>Model evaluation: accuracy, precision, recall, and F1-score.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in Prompt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832" y="1736622"/>
            <a:ext cx="6838335" cy="3384755"/>
          </a:xfrm>
        </p:spPr>
        <p:txBody>
          <a:bodyPr/>
          <a:lstStyle/>
          <a:p>
            <a:endParaRPr dirty="0"/>
          </a:p>
          <a:p>
            <a:pPr>
              <a:lnSpc>
                <a:spcPct val="150000"/>
              </a:lnSpc>
              <a:defRPr sz="1800"/>
            </a:pPr>
            <a:r>
              <a:rPr dirty="0"/>
              <a:t>Prompt templates: system, user, assistant roles.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Few-shot &amp; zero-shot prompting.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Chain-of-thought &amp; step-by-step reasoning.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Controlling temperature, top-p, and token limits.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Iterative refinement &amp; evaluation.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&amp;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187" y="1600200"/>
            <a:ext cx="7231626" cy="347324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>
              <a:lnSpc>
                <a:spcPct val="150000"/>
              </a:lnSpc>
              <a:defRPr sz="1800"/>
            </a:pPr>
            <a:r>
              <a:rPr dirty="0"/>
              <a:t>Multimodal prompts (text, image, audio).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Auto-prompt generation &amp; optimization.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Integration with autonomous agents &amp; workflows.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Ethics, safety, and regulation in generative AI.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Rise of prompt IDEs and marketplaces.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458" y="1580538"/>
            <a:ext cx="7074310" cy="3197942"/>
          </a:xfrm>
        </p:spPr>
        <p:txBody>
          <a:bodyPr>
            <a:normAutofit fontScale="92500"/>
          </a:bodyPr>
          <a:lstStyle/>
          <a:p>
            <a:endParaRPr dirty="0"/>
          </a:p>
          <a:p>
            <a:pPr>
              <a:lnSpc>
                <a:spcPct val="150000"/>
              </a:lnSpc>
              <a:defRPr sz="1800"/>
            </a:pPr>
            <a:r>
              <a:rPr dirty="0"/>
              <a:t>AI and prompt engineering drive innovation across industries.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Mastering prompts unlocks the full potential of LLMs.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Continuous learning: research papers, courses, and communities.</a:t>
            </a:r>
          </a:p>
          <a:p>
            <a:pPr>
              <a:lnSpc>
                <a:spcPct val="150000"/>
              </a:lnSpc>
              <a:defRPr sz="1800"/>
            </a:pPr>
            <a:r>
              <a:rPr dirty="0"/>
              <a:t>Recommended: 'Attention Is All You Need', 'Prompt Engineering Guide' (2024).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</TotalTime>
  <Words>293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Basics of AI &amp; Prompt Engineering</vt:lpstr>
      <vt:lpstr>Introduction to Artificial Intelligence</vt:lpstr>
      <vt:lpstr>Introduction to Prompt Engineering</vt:lpstr>
      <vt:lpstr>Importance &amp; Applications</vt:lpstr>
      <vt:lpstr>Key Concepts in AI</vt:lpstr>
      <vt:lpstr>Key Concepts in Prompt Engineering</vt:lpstr>
      <vt:lpstr>Future Scope &amp; Trends</vt:lpstr>
      <vt:lpstr>Recap &amp;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 dinesh</cp:lastModifiedBy>
  <cp:revision>2</cp:revision>
  <dcterms:created xsi:type="dcterms:W3CDTF">2013-01-27T09:14:16Z</dcterms:created>
  <dcterms:modified xsi:type="dcterms:W3CDTF">2025-06-10T05:01:41Z</dcterms:modified>
  <cp:category/>
</cp:coreProperties>
</file>