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C4856-82C5-4DB0-AB95-9F23724CCA13}" v="517" dt="2022-12-08T04:38:42.011"/>
    <p1510:client id="{1CF62337-1712-40B2-BEB8-1C91570834B0}" v="30" dt="2022-12-08T04:10:32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6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2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k On Lui" userId="02e2f7c6-1ad3-4b5c-8ac9-f3c5ba884283" providerId="ADAL" clId="{1CF62337-1712-40B2-BEB8-1C91570834B0}"/>
    <pc:docChg chg="custSel addSld delSld modSld">
      <pc:chgData name="Tik On Lui" userId="02e2f7c6-1ad3-4b5c-8ac9-f3c5ba884283" providerId="ADAL" clId="{1CF62337-1712-40B2-BEB8-1C91570834B0}" dt="2022-12-08T04:10:32.399" v="28" actId="47"/>
      <pc:docMkLst>
        <pc:docMk/>
      </pc:docMkLst>
      <pc:sldChg chg="modSp mod">
        <pc:chgData name="Tik On Lui" userId="02e2f7c6-1ad3-4b5c-8ac9-f3c5ba884283" providerId="ADAL" clId="{1CF62337-1712-40B2-BEB8-1C91570834B0}" dt="2022-12-08T04:07:50.569" v="18" actId="1076"/>
        <pc:sldMkLst>
          <pc:docMk/>
          <pc:sldMk cId="3306523392" sldId="257"/>
        </pc:sldMkLst>
        <pc:spChg chg="mod">
          <ac:chgData name="Tik On Lui" userId="02e2f7c6-1ad3-4b5c-8ac9-f3c5ba884283" providerId="ADAL" clId="{1CF62337-1712-40B2-BEB8-1C91570834B0}" dt="2022-12-08T04:07:50.569" v="18" actId="1076"/>
          <ac:spMkLst>
            <pc:docMk/>
            <pc:sldMk cId="3306523392" sldId="257"/>
            <ac:spMk id="4" creationId="{226FA54B-1ADF-931C-E31D-EF5CBF743A45}"/>
          </ac:spMkLst>
        </pc:spChg>
      </pc:sldChg>
      <pc:sldChg chg="addSp modSp">
        <pc:chgData name="Tik On Lui" userId="02e2f7c6-1ad3-4b5c-8ac9-f3c5ba884283" providerId="ADAL" clId="{1CF62337-1712-40B2-BEB8-1C91570834B0}" dt="2022-12-08T04:07:55.837" v="20"/>
        <pc:sldMkLst>
          <pc:docMk/>
          <pc:sldMk cId="686996582" sldId="259"/>
        </pc:sldMkLst>
        <pc:spChg chg="add mod">
          <ac:chgData name="Tik On Lui" userId="02e2f7c6-1ad3-4b5c-8ac9-f3c5ba884283" providerId="ADAL" clId="{1CF62337-1712-40B2-BEB8-1C91570834B0}" dt="2022-12-08T04:07:55.837" v="20"/>
          <ac:spMkLst>
            <pc:docMk/>
            <pc:sldMk cId="686996582" sldId="259"/>
            <ac:spMk id="4" creationId="{E6C9B41B-9CF3-E93F-286C-74A3FC27BC8F}"/>
          </ac:spMkLst>
        </pc:spChg>
      </pc:sldChg>
      <pc:sldChg chg="addSp delSp modSp mod">
        <pc:chgData name="Tik On Lui" userId="02e2f7c6-1ad3-4b5c-8ac9-f3c5ba884283" providerId="ADAL" clId="{1CF62337-1712-40B2-BEB8-1C91570834B0}" dt="2022-12-08T04:07:54.213" v="19"/>
        <pc:sldMkLst>
          <pc:docMk/>
          <pc:sldMk cId="2658231046" sldId="260"/>
        </pc:sldMkLst>
        <pc:spChg chg="add mod">
          <ac:chgData name="Tik On Lui" userId="02e2f7c6-1ad3-4b5c-8ac9-f3c5ba884283" providerId="ADAL" clId="{1CF62337-1712-40B2-BEB8-1C91570834B0}" dt="2022-12-08T04:07:54.213" v="19"/>
          <ac:spMkLst>
            <pc:docMk/>
            <pc:sldMk cId="2658231046" sldId="260"/>
            <ac:spMk id="33" creationId="{541EAB67-6FAF-5505-3F1D-44943A1FC7F3}"/>
          </ac:spMkLst>
        </pc:spChg>
        <pc:cxnChg chg="add mod">
          <ac:chgData name="Tik On Lui" userId="02e2f7c6-1ad3-4b5c-8ac9-f3c5ba884283" providerId="ADAL" clId="{1CF62337-1712-40B2-BEB8-1C91570834B0}" dt="2022-12-08T04:01:12.748" v="4" actId="208"/>
          <ac:cxnSpMkLst>
            <pc:docMk/>
            <pc:sldMk cId="2658231046" sldId="260"/>
            <ac:cxnSpMk id="5" creationId="{053DFE69-D944-4E86-6E8E-09E69D8597A7}"/>
          </ac:cxnSpMkLst>
        </pc:cxnChg>
        <pc:cxnChg chg="add del mod">
          <ac:chgData name="Tik On Lui" userId="02e2f7c6-1ad3-4b5c-8ac9-f3c5ba884283" providerId="ADAL" clId="{1CF62337-1712-40B2-BEB8-1C91570834B0}" dt="2022-12-08T04:01:33.845" v="6" actId="478"/>
          <ac:cxnSpMkLst>
            <pc:docMk/>
            <pc:sldMk cId="2658231046" sldId="260"/>
            <ac:cxnSpMk id="21" creationId="{A8357BC5-017A-D872-6467-F7E390BB4B41}"/>
          </ac:cxnSpMkLst>
        </pc:cxnChg>
        <pc:cxnChg chg="add mod">
          <ac:chgData name="Tik On Lui" userId="02e2f7c6-1ad3-4b5c-8ac9-f3c5ba884283" providerId="ADAL" clId="{1CF62337-1712-40B2-BEB8-1C91570834B0}" dt="2022-12-08T04:04:25.984" v="17" actId="14100"/>
          <ac:cxnSpMkLst>
            <pc:docMk/>
            <pc:sldMk cId="2658231046" sldId="260"/>
            <ac:cxnSpMk id="25" creationId="{452F5716-D514-ECA4-8CFB-9F04855C3074}"/>
          </ac:cxnSpMkLst>
        </pc:cxnChg>
        <pc:cxnChg chg="del mod">
          <ac:chgData name="Tik On Lui" userId="02e2f7c6-1ad3-4b5c-8ac9-f3c5ba884283" providerId="ADAL" clId="{1CF62337-1712-40B2-BEB8-1C91570834B0}" dt="2022-12-08T04:03:59.288" v="11" actId="478"/>
          <ac:cxnSpMkLst>
            <pc:docMk/>
            <pc:sldMk cId="2658231046" sldId="260"/>
            <ac:cxnSpMk id="50" creationId="{429204DD-F479-8FFE-51CE-19A9D2C839B7}"/>
          </ac:cxnSpMkLst>
        </pc:cxnChg>
        <pc:cxnChg chg="mod">
          <ac:chgData name="Tik On Lui" userId="02e2f7c6-1ad3-4b5c-8ac9-f3c5ba884283" providerId="ADAL" clId="{1CF62337-1712-40B2-BEB8-1C91570834B0}" dt="2022-12-08T04:03:50.598" v="9" actId="14100"/>
          <ac:cxnSpMkLst>
            <pc:docMk/>
            <pc:sldMk cId="2658231046" sldId="260"/>
            <ac:cxnSpMk id="54" creationId="{B48EFA99-842E-2AE5-98B9-0289DFD0837F}"/>
          </ac:cxnSpMkLst>
        </pc:cxnChg>
      </pc:sldChg>
      <pc:sldChg chg="addSp modSp">
        <pc:chgData name="Tik On Lui" userId="02e2f7c6-1ad3-4b5c-8ac9-f3c5ba884283" providerId="ADAL" clId="{1CF62337-1712-40B2-BEB8-1C91570834B0}" dt="2022-12-08T04:07:57.304" v="21"/>
        <pc:sldMkLst>
          <pc:docMk/>
          <pc:sldMk cId="1161426952" sldId="262"/>
        </pc:sldMkLst>
        <pc:spChg chg="add mod">
          <ac:chgData name="Tik On Lui" userId="02e2f7c6-1ad3-4b5c-8ac9-f3c5ba884283" providerId="ADAL" clId="{1CF62337-1712-40B2-BEB8-1C91570834B0}" dt="2022-12-08T04:07:57.304" v="21"/>
          <ac:spMkLst>
            <pc:docMk/>
            <pc:sldMk cId="1161426952" sldId="262"/>
            <ac:spMk id="4" creationId="{F0ABCD29-F55C-6159-0411-098721E552ED}"/>
          </ac:spMkLst>
        </pc:spChg>
      </pc:sldChg>
      <pc:sldChg chg="addSp modSp">
        <pc:chgData name="Tik On Lui" userId="02e2f7c6-1ad3-4b5c-8ac9-f3c5ba884283" providerId="ADAL" clId="{1CF62337-1712-40B2-BEB8-1C91570834B0}" dt="2022-12-08T04:07:59.396" v="22"/>
        <pc:sldMkLst>
          <pc:docMk/>
          <pc:sldMk cId="3288910858" sldId="263"/>
        </pc:sldMkLst>
        <pc:spChg chg="add mod">
          <ac:chgData name="Tik On Lui" userId="02e2f7c6-1ad3-4b5c-8ac9-f3c5ba884283" providerId="ADAL" clId="{1CF62337-1712-40B2-BEB8-1C91570834B0}" dt="2022-12-08T04:07:59.396" v="22"/>
          <ac:spMkLst>
            <pc:docMk/>
            <pc:sldMk cId="3288910858" sldId="263"/>
            <ac:spMk id="4" creationId="{68A114D4-B369-4EF2-4C19-5F3778FA17FF}"/>
          </ac:spMkLst>
        </pc:spChg>
      </pc:sldChg>
      <pc:sldChg chg="addSp delSp modSp add del mod">
        <pc:chgData name="Tik On Lui" userId="02e2f7c6-1ad3-4b5c-8ac9-f3c5ba884283" providerId="ADAL" clId="{1CF62337-1712-40B2-BEB8-1C91570834B0}" dt="2022-12-08T04:10:32.399" v="28" actId="47"/>
        <pc:sldMkLst>
          <pc:docMk/>
          <pc:sldMk cId="571855915" sldId="264"/>
        </pc:sldMkLst>
        <pc:picChg chg="del">
          <ac:chgData name="Tik On Lui" userId="02e2f7c6-1ad3-4b5c-8ac9-f3c5ba884283" providerId="ADAL" clId="{1CF62337-1712-40B2-BEB8-1C91570834B0}" dt="2022-12-08T04:10:16.996" v="24" actId="478"/>
          <ac:picMkLst>
            <pc:docMk/>
            <pc:sldMk cId="571855915" sldId="264"/>
            <ac:picMk id="5" creationId="{20B4E831-D123-7C75-D3D8-CE111906348B}"/>
          </ac:picMkLst>
        </pc:picChg>
        <pc:picChg chg="add mod">
          <ac:chgData name="Tik On Lui" userId="02e2f7c6-1ad3-4b5c-8ac9-f3c5ba884283" providerId="ADAL" clId="{1CF62337-1712-40B2-BEB8-1C91570834B0}" dt="2022-12-08T04:10:23.641" v="27" actId="1076"/>
          <ac:picMkLst>
            <pc:docMk/>
            <pc:sldMk cId="571855915" sldId="264"/>
            <ac:picMk id="7" creationId="{1C0DF15A-4A90-D7D8-E094-CCFE546CE1A4}"/>
          </ac:picMkLst>
        </pc:picChg>
      </pc:sldChg>
    </pc:docChg>
  </pc:docChgLst>
  <pc:docChgLst>
    <pc:chgData name="Vamshi Kommineni" userId="d59ef414-74bc-4c00-90f8-ca5f78109d84" providerId="ADAL" clId="{093C4856-82C5-4DB0-AB95-9F23724CCA13}"/>
    <pc:docChg chg="undo custSel addSld delSld modSld sldOrd">
      <pc:chgData name="Vamshi Kommineni" userId="d59ef414-74bc-4c00-90f8-ca5f78109d84" providerId="ADAL" clId="{093C4856-82C5-4DB0-AB95-9F23724CCA13}" dt="2022-12-08T04:57:54.203" v="2947" actId="20577"/>
      <pc:docMkLst>
        <pc:docMk/>
      </pc:docMkLst>
      <pc:sldChg chg="modSp mod">
        <pc:chgData name="Vamshi Kommineni" userId="d59ef414-74bc-4c00-90f8-ca5f78109d84" providerId="ADAL" clId="{093C4856-82C5-4DB0-AB95-9F23724CCA13}" dt="2022-12-08T04:12:04.754" v="2880" actId="27636"/>
        <pc:sldMkLst>
          <pc:docMk/>
          <pc:sldMk cId="3306523392" sldId="257"/>
        </pc:sldMkLst>
        <pc:spChg chg="mod">
          <ac:chgData name="Vamshi Kommineni" userId="d59ef414-74bc-4c00-90f8-ca5f78109d84" providerId="ADAL" clId="{093C4856-82C5-4DB0-AB95-9F23724CCA13}" dt="2022-12-08T04:12:04.754" v="2880" actId="27636"/>
          <ac:spMkLst>
            <pc:docMk/>
            <pc:sldMk cId="3306523392" sldId="257"/>
            <ac:spMk id="3" creationId="{F9523F9C-833B-95EF-191B-DB92249E19FF}"/>
          </ac:spMkLst>
        </pc:spChg>
      </pc:sldChg>
      <pc:sldChg chg="modSp mod">
        <pc:chgData name="Vamshi Kommineni" userId="d59ef414-74bc-4c00-90f8-ca5f78109d84" providerId="ADAL" clId="{093C4856-82C5-4DB0-AB95-9F23724CCA13}" dt="2022-12-08T04:09:57.029" v="2849" actId="20577"/>
        <pc:sldMkLst>
          <pc:docMk/>
          <pc:sldMk cId="2769069041" sldId="258"/>
        </pc:sldMkLst>
        <pc:spChg chg="mod">
          <ac:chgData name="Vamshi Kommineni" userId="d59ef414-74bc-4c00-90f8-ca5f78109d84" providerId="ADAL" clId="{093C4856-82C5-4DB0-AB95-9F23724CCA13}" dt="2022-12-08T04:09:57.029" v="2849" actId="20577"/>
          <ac:spMkLst>
            <pc:docMk/>
            <pc:sldMk cId="2769069041" sldId="258"/>
            <ac:spMk id="3" creationId="{F9523F9C-833B-95EF-191B-DB92249E19FF}"/>
          </ac:spMkLst>
        </pc:spChg>
      </pc:sldChg>
      <pc:sldChg chg="modSp new mod ord">
        <pc:chgData name="Vamshi Kommineni" userId="d59ef414-74bc-4c00-90f8-ca5f78109d84" providerId="ADAL" clId="{093C4856-82C5-4DB0-AB95-9F23724CCA13}" dt="2022-12-08T04:14:01.579" v="2936" actId="27636"/>
        <pc:sldMkLst>
          <pc:docMk/>
          <pc:sldMk cId="686996582" sldId="259"/>
        </pc:sldMkLst>
        <pc:spChg chg="mod">
          <ac:chgData name="Vamshi Kommineni" userId="d59ef414-74bc-4c00-90f8-ca5f78109d84" providerId="ADAL" clId="{093C4856-82C5-4DB0-AB95-9F23724CCA13}" dt="2022-12-08T03:25:45.107" v="571" actId="20577"/>
          <ac:spMkLst>
            <pc:docMk/>
            <pc:sldMk cId="686996582" sldId="259"/>
            <ac:spMk id="2" creationId="{5CC361DF-9951-B535-2A2D-7586857602E5}"/>
          </ac:spMkLst>
        </pc:spChg>
        <pc:spChg chg="mod">
          <ac:chgData name="Vamshi Kommineni" userId="d59ef414-74bc-4c00-90f8-ca5f78109d84" providerId="ADAL" clId="{093C4856-82C5-4DB0-AB95-9F23724CCA13}" dt="2022-12-08T04:14:01.579" v="2936" actId="27636"/>
          <ac:spMkLst>
            <pc:docMk/>
            <pc:sldMk cId="686996582" sldId="259"/>
            <ac:spMk id="3" creationId="{72B21B6A-CCF9-1C9D-0FE6-1F5DD621DE53}"/>
          </ac:spMkLst>
        </pc:spChg>
      </pc:sldChg>
      <pc:sldChg chg="addSp delSp modSp new mod">
        <pc:chgData name="Vamshi Kommineni" userId="d59ef414-74bc-4c00-90f8-ca5f78109d84" providerId="ADAL" clId="{093C4856-82C5-4DB0-AB95-9F23724CCA13}" dt="2022-12-08T04:57:54.203" v="2947" actId="20577"/>
        <pc:sldMkLst>
          <pc:docMk/>
          <pc:sldMk cId="2658231046" sldId="260"/>
        </pc:sldMkLst>
        <pc:spChg chg="mod">
          <ac:chgData name="Vamshi Kommineni" userId="d59ef414-74bc-4c00-90f8-ca5f78109d84" providerId="ADAL" clId="{093C4856-82C5-4DB0-AB95-9F23724CCA13}" dt="2022-12-08T03:22:09.518" v="42" actId="20577"/>
          <ac:spMkLst>
            <pc:docMk/>
            <pc:sldMk cId="2658231046" sldId="260"/>
            <ac:spMk id="2" creationId="{377B2B3F-DC49-3341-584F-2B69EDB5F081}"/>
          </ac:spMkLst>
        </pc:spChg>
        <pc:spChg chg="del">
          <ac:chgData name="Vamshi Kommineni" userId="d59ef414-74bc-4c00-90f8-ca5f78109d84" providerId="ADAL" clId="{093C4856-82C5-4DB0-AB95-9F23724CCA13}" dt="2022-12-08T03:46:45.419" v="2186" actId="478"/>
          <ac:spMkLst>
            <pc:docMk/>
            <pc:sldMk cId="2658231046" sldId="260"/>
            <ac:spMk id="3" creationId="{4437A618-D5DA-5FD5-2937-ECD213CE4F77}"/>
          </ac:spMkLst>
        </pc:spChg>
        <pc:spChg chg="add mod">
          <ac:chgData name="Vamshi Kommineni" userId="d59ef414-74bc-4c00-90f8-ca5f78109d84" providerId="ADAL" clId="{093C4856-82C5-4DB0-AB95-9F23724CCA13}" dt="2022-12-08T03:47:24.315" v="2213" actId="1076"/>
          <ac:spMkLst>
            <pc:docMk/>
            <pc:sldMk cId="2658231046" sldId="260"/>
            <ac:spMk id="4" creationId="{B13782FA-61AB-80A8-6692-2F50C3060478}"/>
          </ac:spMkLst>
        </pc:spChg>
        <pc:spChg chg="add del">
          <ac:chgData name="Vamshi Kommineni" userId="d59ef414-74bc-4c00-90f8-ca5f78109d84" providerId="ADAL" clId="{093C4856-82C5-4DB0-AB95-9F23724CCA13}" dt="2022-12-08T03:47:31.336" v="2215" actId="478"/>
          <ac:spMkLst>
            <pc:docMk/>
            <pc:sldMk cId="2658231046" sldId="260"/>
            <ac:spMk id="5" creationId="{1A3F99FC-37E8-70FF-E023-3A16A754A67F}"/>
          </ac:spMkLst>
        </pc:spChg>
        <pc:spChg chg="add mod">
          <ac:chgData name="Vamshi Kommineni" userId="d59ef414-74bc-4c00-90f8-ca5f78109d84" providerId="ADAL" clId="{093C4856-82C5-4DB0-AB95-9F23724CCA13}" dt="2022-12-08T04:08:57.626" v="2813" actId="20577"/>
          <ac:spMkLst>
            <pc:docMk/>
            <pc:sldMk cId="2658231046" sldId="260"/>
            <ac:spMk id="6" creationId="{691A79E5-E46A-DA97-6FAC-F31B6B7A546F}"/>
          </ac:spMkLst>
        </pc:spChg>
        <pc:spChg chg="add mod">
          <ac:chgData name="Vamshi Kommineni" userId="d59ef414-74bc-4c00-90f8-ca5f78109d84" providerId="ADAL" clId="{093C4856-82C5-4DB0-AB95-9F23724CCA13}" dt="2022-12-08T03:54:56.131" v="2604" actId="208"/>
          <ac:spMkLst>
            <pc:docMk/>
            <pc:sldMk cId="2658231046" sldId="260"/>
            <ac:spMk id="7" creationId="{0BC3EB8A-FB36-CF76-C6A9-C803DD4D39F8}"/>
          </ac:spMkLst>
        </pc:spChg>
        <pc:spChg chg="add mod">
          <ac:chgData name="Vamshi Kommineni" userId="d59ef414-74bc-4c00-90f8-ca5f78109d84" providerId="ADAL" clId="{093C4856-82C5-4DB0-AB95-9F23724CCA13}" dt="2022-12-08T03:49:41.337" v="2374" actId="1076"/>
          <ac:spMkLst>
            <pc:docMk/>
            <pc:sldMk cId="2658231046" sldId="260"/>
            <ac:spMk id="8" creationId="{073807E8-91AF-901E-4606-47D92E5718A5}"/>
          </ac:spMkLst>
        </pc:spChg>
        <pc:spChg chg="add mod">
          <ac:chgData name="Vamshi Kommineni" userId="d59ef414-74bc-4c00-90f8-ca5f78109d84" providerId="ADAL" clId="{093C4856-82C5-4DB0-AB95-9F23724CCA13}" dt="2022-12-08T03:54:56.131" v="2604" actId="208"/>
          <ac:spMkLst>
            <pc:docMk/>
            <pc:sldMk cId="2658231046" sldId="260"/>
            <ac:spMk id="9" creationId="{57C24757-A490-B131-AD55-90AA73FF13FC}"/>
          </ac:spMkLst>
        </pc:spChg>
        <pc:spChg chg="add mod">
          <ac:chgData name="Vamshi Kommineni" userId="d59ef414-74bc-4c00-90f8-ca5f78109d84" providerId="ADAL" clId="{093C4856-82C5-4DB0-AB95-9F23724CCA13}" dt="2022-12-08T03:50:09.629" v="2410" actId="20577"/>
          <ac:spMkLst>
            <pc:docMk/>
            <pc:sldMk cId="2658231046" sldId="260"/>
            <ac:spMk id="10" creationId="{A65A6F63-0520-E28D-A19A-27CD383FBB44}"/>
          </ac:spMkLst>
        </pc:spChg>
        <pc:spChg chg="add mod">
          <ac:chgData name="Vamshi Kommineni" userId="d59ef414-74bc-4c00-90f8-ca5f78109d84" providerId="ADAL" clId="{093C4856-82C5-4DB0-AB95-9F23724CCA13}" dt="2022-12-08T04:57:54.203" v="2947" actId="20577"/>
          <ac:spMkLst>
            <pc:docMk/>
            <pc:sldMk cId="2658231046" sldId="260"/>
            <ac:spMk id="11" creationId="{CAEBC1FB-0E3E-DC9D-4C83-0EF73C2E7311}"/>
          </ac:spMkLst>
        </pc:spChg>
        <pc:spChg chg="add del mod">
          <ac:chgData name="Vamshi Kommineni" userId="d59ef414-74bc-4c00-90f8-ca5f78109d84" providerId="ADAL" clId="{093C4856-82C5-4DB0-AB95-9F23724CCA13}" dt="2022-12-08T03:53:47.707" v="2551" actId="478"/>
          <ac:spMkLst>
            <pc:docMk/>
            <pc:sldMk cId="2658231046" sldId="260"/>
            <ac:spMk id="12" creationId="{08A94BC5-CBAB-CAA6-C586-934ECFDFA6D9}"/>
          </ac:spMkLst>
        </pc:spChg>
        <pc:spChg chg="add mod">
          <ac:chgData name="Vamshi Kommineni" userId="d59ef414-74bc-4c00-90f8-ca5f78109d84" providerId="ADAL" clId="{093C4856-82C5-4DB0-AB95-9F23724CCA13}" dt="2022-12-08T03:55:51.220" v="2619" actId="20577"/>
          <ac:spMkLst>
            <pc:docMk/>
            <pc:sldMk cId="2658231046" sldId="260"/>
            <ac:spMk id="13" creationId="{47B59956-E0C6-14E9-CCF2-CED2FFFDE0E2}"/>
          </ac:spMkLst>
        </pc:spChg>
        <pc:spChg chg="add mod">
          <ac:chgData name="Vamshi Kommineni" userId="d59ef414-74bc-4c00-90f8-ca5f78109d84" providerId="ADAL" clId="{093C4856-82C5-4DB0-AB95-9F23724CCA13}" dt="2022-12-08T03:54:13.487" v="2559" actId="1076"/>
          <ac:spMkLst>
            <pc:docMk/>
            <pc:sldMk cId="2658231046" sldId="260"/>
            <ac:spMk id="14" creationId="{2CE3C411-FDAC-5F6C-59E0-0C3291B12E7B}"/>
          </ac:spMkLst>
        </pc:spChg>
        <pc:spChg chg="add mod">
          <ac:chgData name="Vamshi Kommineni" userId="d59ef414-74bc-4c00-90f8-ca5f78109d84" providerId="ADAL" clId="{093C4856-82C5-4DB0-AB95-9F23724CCA13}" dt="2022-12-08T03:54:00.749" v="2554" actId="1076"/>
          <ac:spMkLst>
            <pc:docMk/>
            <pc:sldMk cId="2658231046" sldId="260"/>
            <ac:spMk id="15" creationId="{C41507A7-54AC-1A76-B00F-B54E4F8EFEAB}"/>
          </ac:spMkLst>
        </pc:spChg>
        <pc:spChg chg="add mod">
          <ac:chgData name="Vamshi Kommineni" userId="d59ef414-74bc-4c00-90f8-ca5f78109d84" providerId="ADAL" clId="{093C4856-82C5-4DB0-AB95-9F23724CCA13}" dt="2022-12-08T03:54:00.749" v="2554" actId="1076"/>
          <ac:spMkLst>
            <pc:docMk/>
            <pc:sldMk cId="2658231046" sldId="260"/>
            <ac:spMk id="16" creationId="{9C8E75A7-4A2B-8EFA-AF72-ECFF3FF63CE4}"/>
          </ac:spMkLst>
        </pc:spChg>
        <pc:spChg chg="add mod ord">
          <ac:chgData name="Vamshi Kommineni" userId="d59ef414-74bc-4c00-90f8-ca5f78109d84" providerId="ADAL" clId="{093C4856-82C5-4DB0-AB95-9F23724CCA13}" dt="2022-12-08T04:13:01.509" v="2897" actId="20577"/>
          <ac:spMkLst>
            <pc:docMk/>
            <pc:sldMk cId="2658231046" sldId="260"/>
            <ac:spMk id="17" creationId="{D55BB3F0-B742-BFF6-A5BF-9CAF17794D60}"/>
          </ac:spMkLst>
        </pc:spChg>
        <pc:spChg chg="add mod ord">
          <ac:chgData name="Vamshi Kommineni" userId="d59ef414-74bc-4c00-90f8-ca5f78109d84" providerId="ADAL" clId="{093C4856-82C5-4DB0-AB95-9F23724CCA13}" dt="2022-12-08T03:54:21.427" v="2581" actId="20577"/>
          <ac:spMkLst>
            <pc:docMk/>
            <pc:sldMk cId="2658231046" sldId="260"/>
            <ac:spMk id="18" creationId="{B0B85CD9-0EB7-3B30-6E42-38A20D03F303}"/>
          </ac:spMkLst>
        </pc:spChg>
        <pc:spChg chg="add mod">
          <ac:chgData name="Vamshi Kommineni" userId="d59ef414-74bc-4c00-90f8-ca5f78109d84" providerId="ADAL" clId="{093C4856-82C5-4DB0-AB95-9F23724CCA13}" dt="2022-12-08T04:03:50.874" v="2720" actId="1076"/>
          <ac:spMkLst>
            <pc:docMk/>
            <pc:sldMk cId="2658231046" sldId="260"/>
            <ac:spMk id="80" creationId="{4EEF2829-C6D5-D206-0543-B56399523D4F}"/>
          </ac:spMkLst>
        </pc:spChg>
        <pc:spChg chg="add del mod">
          <ac:chgData name="Vamshi Kommineni" userId="d59ef414-74bc-4c00-90f8-ca5f78109d84" providerId="ADAL" clId="{093C4856-82C5-4DB0-AB95-9F23724CCA13}" dt="2022-12-08T04:03:54.484" v="2722"/>
          <ac:spMkLst>
            <pc:docMk/>
            <pc:sldMk cId="2658231046" sldId="260"/>
            <ac:spMk id="81" creationId="{AA950DB8-684D-B699-2F4E-E89A9FC4306B}"/>
          </ac:spMkLst>
        </pc:spChg>
        <pc:spChg chg="add mod">
          <ac:chgData name="Vamshi Kommineni" userId="d59ef414-74bc-4c00-90f8-ca5f78109d84" providerId="ADAL" clId="{093C4856-82C5-4DB0-AB95-9F23724CCA13}" dt="2022-12-08T04:03:59.929" v="2726" actId="20577"/>
          <ac:spMkLst>
            <pc:docMk/>
            <pc:sldMk cId="2658231046" sldId="260"/>
            <ac:spMk id="82" creationId="{82D89311-9719-1DB9-6C64-359061FFDCF9}"/>
          </ac:spMkLst>
        </pc:spChg>
        <pc:spChg chg="add mod">
          <ac:chgData name="Vamshi Kommineni" userId="d59ef414-74bc-4c00-90f8-ca5f78109d84" providerId="ADAL" clId="{093C4856-82C5-4DB0-AB95-9F23724CCA13}" dt="2022-12-08T04:04:09.613" v="2729" actId="20577"/>
          <ac:spMkLst>
            <pc:docMk/>
            <pc:sldMk cId="2658231046" sldId="260"/>
            <ac:spMk id="83" creationId="{2EA05180-2D5B-9F7B-6638-E0FDAEE0ABBF}"/>
          </ac:spMkLst>
        </pc:spChg>
        <pc:spChg chg="add mod">
          <ac:chgData name="Vamshi Kommineni" userId="d59ef414-74bc-4c00-90f8-ca5f78109d84" providerId="ADAL" clId="{093C4856-82C5-4DB0-AB95-9F23724CCA13}" dt="2022-12-08T04:04:27.647" v="2734" actId="1076"/>
          <ac:spMkLst>
            <pc:docMk/>
            <pc:sldMk cId="2658231046" sldId="260"/>
            <ac:spMk id="84" creationId="{81861620-CE1B-FD70-E6A9-2C7C82B095BD}"/>
          </ac:spMkLst>
        </pc:spChg>
        <pc:spChg chg="add mod">
          <ac:chgData name="Vamshi Kommineni" userId="d59ef414-74bc-4c00-90f8-ca5f78109d84" providerId="ADAL" clId="{093C4856-82C5-4DB0-AB95-9F23724CCA13}" dt="2022-12-08T04:04:36.680" v="2736" actId="1076"/>
          <ac:spMkLst>
            <pc:docMk/>
            <pc:sldMk cId="2658231046" sldId="260"/>
            <ac:spMk id="85" creationId="{1FFBDC50-CCD7-010C-926E-216E4FC4B905}"/>
          </ac:spMkLst>
        </pc:spChg>
        <pc:spChg chg="add mod">
          <ac:chgData name="Vamshi Kommineni" userId="d59ef414-74bc-4c00-90f8-ca5f78109d84" providerId="ADAL" clId="{093C4856-82C5-4DB0-AB95-9F23724CCA13}" dt="2022-12-08T04:05:11.127" v="2744" actId="1035"/>
          <ac:spMkLst>
            <pc:docMk/>
            <pc:sldMk cId="2658231046" sldId="260"/>
            <ac:spMk id="89" creationId="{C8539274-AEF1-49F7-BEBE-763D94DD7F7A}"/>
          </ac:spMkLst>
        </pc:spChg>
        <pc:spChg chg="add mod">
          <ac:chgData name="Vamshi Kommineni" userId="d59ef414-74bc-4c00-90f8-ca5f78109d84" providerId="ADAL" clId="{093C4856-82C5-4DB0-AB95-9F23724CCA13}" dt="2022-12-08T04:06:35.687" v="2756" actId="208"/>
          <ac:spMkLst>
            <pc:docMk/>
            <pc:sldMk cId="2658231046" sldId="260"/>
            <ac:spMk id="90" creationId="{738FBCDA-8BE5-C5B5-7BBE-D45FA07DB822}"/>
          </ac:spMkLst>
        </pc:spChg>
        <pc:spChg chg="add del mod">
          <ac:chgData name="Vamshi Kommineni" userId="d59ef414-74bc-4c00-90f8-ca5f78109d84" providerId="ADAL" clId="{093C4856-82C5-4DB0-AB95-9F23724CCA13}" dt="2022-12-08T04:06:24.548" v="2754"/>
          <ac:spMkLst>
            <pc:docMk/>
            <pc:sldMk cId="2658231046" sldId="260"/>
            <ac:spMk id="91" creationId="{2126EBAB-5984-AD8A-A3ED-97163EE6D420}"/>
          </ac:spMkLst>
        </pc:spChg>
        <pc:spChg chg="add mod">
          <ac:chgData name="Vamshi Kommineni" userId="d59ef414-74bc-4c00-90f8-ca5f78109d84" providerId="ADAL" clId="{093C4856-82C5-4DB0-AB95-9F23724CCA13}" dt="2022-12-08T04:07:02.291" v="2763" actId="20577"/>
          <ac:spMkLst>
            <pc:docMk/>
            <pc:sldMk cId="2658231046" sldId="260"/>
            <ac:spMk id="92" creationId="{6D647E29-D0D3-531C-8FB6-5DAE563E7BA3}"/>
          </ac:spMkLst>
        </pc:spChg>
        <pc:spChg chg="add mod">
          <ac:chgData name="Vamshi Kommineni" userId="d59ef414-74bc-4c00-90f8-ca5f78109d84" providerId="ADAL" clId="{093C4856-82C5-4DB0-AB95-9F23724CCA13}" dt="2022-12-08T04:07:11.304" v="2766" actId="20577"/>
          <ac:spMkLst>
            <pc:docMk/>
            <pc:sldMk cId="2658231046" sldId="260"/>
            <ac:spMk id="93" creationId="{11B17D2D-556C-E0AF-C006-10550BBB5AE7}"/>
          </ac:spMkLst>
        </pc:spChg>
        <pc:spChg chg="add mod">
          <ac:chgData name="Vamshi Kommineni" userId="d59ef414-74bc-4c00-90f8-ca5f78109d84" providerId="ADAL" clId="{093C4856-82C5-4DB0-AB95-9F23724CCA13}" dt="2022-12-08T04:07:29.835" v="2770" actId="1076"/>
          <ac:spMkLst>
            <pc:docMk/>
            <pc:sldMk cId="2658231046" sldId="260"/>
            <ac:spMk id="94" creationId="{8B5D7BD5-418E-6E18-2DA3-C023CC749D55}"/>
          </ac:spMkLst>
        </pc:spChg>
        <pc:spChg chg="add mod">
          <ac:chgData name="Vamshi Kommineni" userId="d59ef414-74bc-4c00-90f8-ca5f78109d84" providerId="ADAL" clId="{093C4856-82C5-4DB0-AB95-9F23724CCA13}" dt="2022-12-08T04:07:44.039" v="2773" actId="20577"/>
          <ac:spMkLst>
            <pc:docMk/>
            <pc:sldMk cId="2658231046" sldId="260"/>
            <ac:spMk id="95" creationId="{A549BA59-DC4A-C3C2-8B4A-747B2059FA21}"/>
          </ac:spMkLst>
        </pc:spChg>
        <pc:cxnChg chg="add mod">
          <ac:chgData name="Vamshi Kommineni" userId="d59ef414-74bc-4c00-90f8-ca5f78109d84" providerId="ADAL" clId="{093C4856-82C5-4DB0-AB95-9F23724CCA13}" dt="2022-12-08T03:57:12.002" v="2626" actId="208"/>
          <ac:cxnSpMkLst>
            <pc:docMk/>
            <pc:sldMk cId="2658231046" sldId="260"/>
            <ac:cxnSpMk id="20" creationId="{6009A73A-1412-6E69-0EC8-DCBB98FBB2CA}"/>
          </ac:cxnSpMkLst>
        </pc:cxnChg>
        <pc:cxnChg chg="add mod">
          <ac:chgData name="Vamshi Kommineni" userId="d59ef414-74bc-4c00-90f8-ca5f78109d84" providerId="ADAL" clId="{093C4856-82C5-4DB0-AB95-9F23724CCA13}" dt="2022-12-08T03:57:23.188" v="2630" actId="14100"/>
          <ac:cxnSpMkLst>
            <pc:docMk/>
            <pc:sldMk cId="2658231046" sldId="260"/>
            <ac:cxnSpMk id="23" creationId="{8CCC49F3-E6A8-AA5D-F742-F958E583F56C}"/>
          </ac:cxnSpMkLst>
        </pc:cxnChg>
        <pc:cxnChg chg="add del mod">
          <ac:chgData name="Vamshi Kommineni" userId="d59ef414-74bc-4c00-90f8-ca5f78109d84" providerId="ADAL" clId="{093C4856-82C5-4DB0-AB95-9F23724CCA13}" dt="2022-12-08T03:57:27.007" v="2632"/>
          <ac:cxnSpMkLst>
            <pc:docMk/>
            <pc:sldMk cId="2658231046" sldId="260"/>
            <ac:cxnSpMk id="26" creationId="{A2515100-4C2F-640B-2D87-D9CECEA89E0C}"/>
          </ac:cxnSpMkLst>
        </pc:cxnChg>
        <pc:cxnChg chg="add mod">
          <ac:chgData name="Vamshi Kommineni" userId="d59ef414-74bc-4c00-90f8-ca5f78109d84" providerId="ADAL" clId="{093C4856-82C5-4DB0-AB95-9F23724CCA13}" dt="2022-12-08T03:57:35.012" v="2636" actId="14100"/>
          <ac:cxnSpMkLst>
            <pc:docMk/>
            <pc:sldMk cId="2658231046" sldId="260"/>
            <ac:cxnSpMk id="27" creationId="{E9AE93DA-01E7-1BE8-784F-3E2D100B7719}"/>
          </ac:cxnSpMkLst>
        </pc:cxnChg>
        <pc:cxnChg chg="add del mod">
          <ac:chgData name="Vamshi Kommineni" userId="d59ef414-74bc-4c00-90f8-ca5f78109d84" providerId="ADAL" clId="{093C4856-82C5-4DB0-AB95-9F23724CCA13}" dt="2022-12-08T04:00:15.162" v="2668" actId="478"/>
          <ac:cxnSpMkLst>
            <pc:docMk/>
            <pc:sldMk cId="2658231046" sldId="260"/>
            <ac:cxnSpMk id="31" creationId="{AE4BC28B-BBFE-38DB-72C9-F465565A84A9}"/>
          </ac:cxnSpMkLst>
        </pc:cxnChg>
        <pc:cxnChg chg="add del mod">
          <ac:chgData name="Vamshi Kommineni" userId="d59ef414-74bc-4c00-90f8-ca5f78109d84" providerId="ADAL" clId="{093C4856-82C5-4DB0-AB95-9F23724CCA13}" dt="2022-12-08T04:00:38.243" v="2674" actId="478"/>
          <ac:cxnSpMkLst>
            <pc:docMk/>
            <pc:sldMk cId="2658231046" sldId="260"/>
            <ac:cxnSpMk id="32" creationId="{C9E66B66-D415-5BFC-BE9C-5AC7B71AEF2C}"/>
          </ac:cxnSpMkLst>
        </pc:cxnChg>
        <pc:cxnChg chg="add del mod">
          <ac:chgData name="Vamshi Kommineni" userId="d59ef414-74bc-4c00-90f8-ca5f78109d84" providerId="ADAL" clId="{093C4856-82C5-4DB0-AB95-9F23724CCA13}" dt="2022-12-08T03:59:59.470" v="2667" actId="478"/>
          <ac:cxnSpMkLst>
            <pc:docMk/>
            <pc:sldMk cId="2658231046" sldId="260"/>
            <ac:cxnSpMk id="38" creationId="{CB6E57ED-1502-96B3-542C-2E1118932BF7}"/>
          </ac:cxnSpMkLst>
        </pc:cxnChg>
        <pc:cxnChg chg="add del mod">
          <ac:chgData name="Vamshi Kommineni" userId="d59ef414-74bc-4c00-90f8-ca5f78109d84" providerId="ADAL" clId="{093C4856-82C5-4DB0-AB95-9F23724CCA13}" dt="2022-12-08T04:01:07.232" v="2680" actId="478"/>
          <ac:cxnSpMkLst>
            <pc:docMk/>
            <pc:sldMk cId="2658231046" sldId="260"/>
            <ac:cxnSpMk id="44" creationId="{04ABD422-E9BD-415A-CA4A-D4F00B1EBC13}"/>
          </ac:cxnSpMkLst>
        </pc:cxnChg>
        <pc:cxnChg chg="add mod">
          <ac:chgData name="Vamshi Kommineni" userId="d59ef414-74bc-4c00-90f8-ca5f78109d84" providerId="ADAL" clId="{093C4856-82C5-4DB0-AB95-9F23724CCA13}" dt="2022-12-08T04:00:34.529" v="2673" actId="208"/>
          <ac:cxnSpMkLst>
            <pc:docMk/>
            <pc:sldMk cId="2658231046" sldId="260"/>
            <ac:cxnSpMk id="50" creationId="{429204DD-F479-8FFE-51CE-19A9D2C839B7}"/>
          </ac:cxnSpMkLst>
        </pc:cxnChg>
        <pc:cxnChg chg="add mod">
          <ac:chgData name="Vamshi Kommineni" userId="d59ef414-74bc-4c00-90f8-ca5f78109d84" providerId="ADAL" clId="{093C4856-82C5-4DB0-AB95-9F23724CCA13}" dt="2022-12-08T04:02:33.170" v="2701" actId="14100"/>
          <ac:cxnSpMkLst>
            <pc:docMk/>
            <pc:sldMk cId="2658231046" sldId="260"/>
            <ac:cxnSpMk id="54" creationId="{B48EFA99-842E-2AE5-98B9-0289DFD0837F}"/>
          </ac:cxnSpMkLst>
        </pc:cxnChg>
        <pc:cxnChg chg="add mod">
          <ac:chgData name="Vamshi Kommineni" userId="d59ef414-74bc-4c00-90f8-ca5f78109d84" providerId="ADAL" clId="{093C4856-82C5-4DB0-AB95-9F23724CCA13}" dt="2022-12-08T04:01:22.511" v="2686" actId="14100"/>
          <ac:cxnSpMkLst>
            <pc:docMk/>
            <pc:sldMk cId="2658231046" sldId="260"/>
            <ac:cxnSpMk id="59" creationId="{A840305C-C259-F4A2-33C9-D6B73F6C348E}"/>
          </ac:cxnSpMkLst>
        </pc:cxnChg>
        <pc:cxnChg chg="add mod">
          <ac:chgData name="Vamshi Kommineni" userId="d59ef414-74bc-4c00-90f8-ca5f78109d84" providerId="ADAL" clId="{093C4856-82C5-4DB0-AB95-9F23724CCA13}" dt="2022-12-08T04:01:56.585" v="2689" actId="14100"/>
          <ac:cxnSpMkLst>
            <pc:docMk/>
            <pc:sldMk cId="2658231046" sldId="260"/>
            <ac:cxnSpMk id="62" creationId="{3F573B7B-4206-14B9-5249-6D70A6E2F45C}"/>
          </ac:cxnSpMkLst>
        </pc:cxnChg>
        <pc:cxnChg chg="add mod">
          <ac:chgData name="Vamshi Kommineni" userId="d59ef414-74bc-4c00-90f8-ca5f78109d84" providerId="ADAL" clId="{093C4856-82C5-4DB0-AB95-9F23724CCA13}" dt="2022-12-08T04:02:07.654" v="2692" actId="14100"/>
          <ac:cxnSpMkLst>
            <pc:docMk/>
            <pc:sldMk cId="2658231046" sldId="260"/>
            <ac:cxnSpMk id="65" creationId="{94D1DB1E-869B-B35E-01FF-84AA66CB353E}"/>
          </ac:cxnSpMkLst>
        </pc:cxnChg>
        <pc:cxnChg chg="add mod">
          <ac:chgData name="Vamshi Kommineni" userId="d59ef414-74bc-4c00-90f8-ca5f78109d84" providerId="ADAL" clId="{093C4856-82C5-4DB0-AB95-9F23724CCA13}" dt="2022-12-08T04:02:16.570" v="2698" actId="14100"/>
          <ac:cxnSpMkLst>
            <pc:docMk/>
            <pc:sldMk cId="2658231046" sldId="260"/>
            <ac:cxnSpMk id="68" creationId="{1728997D-9543-3971-9C62-B7BE83692829}"/>
          </ac:cxnSpMkLst>
        </pc:cxnChg>
        <pc:cxnChg chg="add mod">
          <ac:chgData name="Vamshi Kommineni" userId="d59ef414-74bc-4c00-90f8-ca5f78109d84" providerId="ADAL" clId="{093C4856-82C5-4DB0-AB95-9F23724CCA13}" dt="2022-12-08T04:02:47.867" v="2704" actId="14100"/>
          <ac:cxnSpMkLst>
            <pc:docMk/>
            <pc:sldMk cId="2658231046" sldId="260"/>
            <ac:cxnSpMk id="74" creationId="{E73085AB-F4A2-CF39-5A95-C7B65D79BBB7}"/>
          </ac:cxnSpMkLst>
        </pc:cxnChg>
        <pc:cxnChg chg="add mod">
          <ac:chgData name="Vamshi Kommineni" userId="d59ef414-74bc-4c00-90f8-ca5f78109d84" providerId="ADAL" clId="{093C4856-82C5-4DB0-AB95-9F23724CCA13}" dt="2022-12-08T04:02:55.221" v="2707" actId="14100"/>
          <ac:cxnSpMkLst>
            <pc:docMk/>
            <pc:sldMk cId="2658231046" sldId="260"/>
            <ac:cxnSpMk id="77" creationId="{F644F6A0-146D-E500-D9F5-E353D1233F5E}"/>
          </ac:cxnSpMkLst>
        </pc:cxnChg>
        <pc:cxnChg chg="add mod">
          <ac:chgData name="Vamshi Kommineni" userId="d59ef414-74bc-4c00-90f8-ca5f78109d84" providerId="ADAL" clId="{093C4856-82C5-4DB0-AB95-9F23724CCA13}" dt="2022-12-08T04:04:46.604" v="2739" actId="14100"/>
          <ac:cxnSpMkLst>
            <pc:docMk/>
            <pc:sldMk cId="2658231046" sldId="260"/>
            <ac:cxnSpMk id="86" creationId="{7C1B5672-121E-E62E-94DB-AC6DBA2A7BE7}"/>
          </ac:cxnSpMkLst>
        </pc:cxnChg>
      </pc:sldChg>
      <pc:sldChg chg="new del">
        <pc:chgData name="Vamshi Kommineni" userId="d59ef414-74bc-4c00-90f8-ca5f78109d84" providerId="ADAL" clId="{093C4856-82C5-4DB0-AB95-9F23724CCA13}" dt="2022-12-08T04:10:16.776" v="2850" actId="47"/>
        <pc:sldMkLst>
          <pc:docMk/>
          <pc:sldMk cId="3872461429" sldId="261"/>
        </pc:sldMkLst>
      </pc:sldChg>
      <pc:sldChg chg="addSp delSp modSp add mod">
        <pc:chgData name="Vamshi Kommineni" userId="d59ef414-74bc-4c00-90f8-ca5f78109d84" providerId="ADAL" clId="{093C4856-82C5-4DB0-AB95-9F23724CCA13}" dt="2022-12-08T03:46:26.260" v="2171" actId="20577"/>
        <pc:sldMkLst>
          <pc:docMk/>
          <pc:sldMk cId="1161426952" sldId="262"/>
        </pc:sldMkLst>
        <pc:spChg chg="mod">
          <ac:chgData name="Vamshi Kommineni" userId="d59ef414-74bc-4c00-90f8-ca5f78109d84" providerId="ADAL" clId="{093C4856-82C5-4DB0-AB95-9F23724CCA13}" dt="2022-12-08T03:46:26.260" v="2171" actId="20577"/>
          <ac:spMkLst>
            <pc:docMk/>
            <pc:sldMk cId="1161426952" sldId="262"/>
            <ac:spMk id="2" creationId="{5CC361DF-9951-B535-2A2D-7586857602E5}"/>
          </ac:spMkLst>
        </pc:spChg>
        <pc:spChg chg="mod">
          <ac:chgData name="Vamshi Kommineni" userId="d59ef414-74bc-4c00-90f8-ca5f78109d84" providerId="ADAL" clId="{093C4856-82C5-4DB0-AB95-9F23724CCA13}" dt="2022-12-08T03:40:16.955" v="1519" actId="113"/>
          <ac:spMkLst>
            <pc:docMk/>
            <pc:sldMk cId="1161426952" sldId="262"/>
            <ac:spMk id="3" creationId="{72B21B6A-CCF9-1C9D-0FE6-1F5DD621DE53}"/>
          </ac:spMkLst>
        </pc:spChg>
        <pc:picChg chg="add del mod">
          <ac:chgData name="Vamshi Kommineni" userId="d59ef414-74bc-4c00-90f8-ca5f78109d84" providerId="ADAL" clId="{093C4856-82C5-4DB0-AB95-9F23724CCA13}" dt="2022-12-08T03:36:44.806" v="1037" actId="478"/>
          <ac:picMkLst>
            <pc:docMk/>
            <pc:sldMk cId="1161426952" sldId="262"/>
            <ac:picMk id="5" creationId="{20B4E831-D123-7C75-D3D8-CE111906348B}"/>
          </ac:picMkLst>
        </pc:picChg>
        <pc:picChg chg="add del">
          <ac:chgData name="Vamshi Kommineni" userId="d59ef414-74bc-4c00-90f8-ca5f78109d84" providerId="ADAL" clId="{093C4856-82C5-4DB0-AB95-9F23724CCA13}" dt="2022-12-08T03:36:31.668" v="1035" actId="22"/>
          <ac:picMkLst>
            <pc:docMk/>
            <pc:sldMk cId="1161426952" sldId="262"/>
            <ac:picMk id="7" creationId="{EE71DC97-32EB-BEEF-B0DA-F84C7E0F8E7F}"/>
          </ac:picMkLst>
        </pc:picChg>
        <pc:picChg chg="add mod">
          <ac:chgData name="Vamshi Kommineni" userId="d59ef414-74bc-4c00-90f8-ca5f78109d84" providerId="ADAL" clId="{093C4856-82C5-4DB0-AB95-9F23724CCA13}" dt="2022-12-08T03:37:27.859" v="1044" actId="1076"/>
          <ac:picMkLst>
            <pc:docMk/>
            <pc:sldMk cId="1161426952" sldId="262"/>
            <ac:picMk id="9" creationId="{AB768416-63A4-6942-F231-32806062F2C5}"/>
          </ac:picMkLst>
        </pc:picChg>
      </pc:sldChg>
      <pc:sldChg chg="modSp add mod">
        <pc:chgData name="Vamshi Kommineni" userId="d59ef414-74bc-4c00-90f8-ca5f78109d84" providerId="ADAL" clId="{093C4856-82C5-4DB0-AB95-9F23724CCA13}" dt="2022-12-08T04:38:42.011" v="2937" actId="20577"/>
        <pc:sldMkLst>
          <pc:docMk/>
          <pc:sldMk cId="3288910858" sldId="263"/>
        </pc:sldMkLst>
        <pc:spChg chg="mod">
          <ac:chgData name="Vamshi Kommineni" userId="d59ef414-74bc-4c00-90f8-ca5f78109d84" providerId="ADAL" clId="{093C4856-82C5-4DB0-AB95-9F23724CCA13}" dt="2022-12-08T04:38:42.011" v="2937" actId="20577"/>
          <ac:spMkLst>
            <pc:docMk/>
            <pc:sldMk cId="3288910858" sldId="263"/>
            <ac:spMk id="2" creationId="{5CC361DF-9951-B535-2A2D-7586857602E5}"/>
          </ac:spMkLst>
        </pc:spChg>
        <pc:spChg chg="mod">
          <ac:chgData name="Vamshi Kommineni" userId="d59ef414-74bc-4c00-90f8-ca5f78109d84" providerId="ADAL" clId="{093C4856-82C5-4DB0-AB95-9F23724CCA13}" dt="2022-12-08T03:45:36.843" v="2157" actId="20577"/>
          <ac:spMkLst>
            <pc:docMk/>
            <pc:sldMk cId="3288910858" sldId="263"/>
            <ac:spMk id="3" creationId="{72B21B6A-CCF9-1C9D-0FE6-1F5DD621DE53}"/>
          </ac:spMkLst>
        </pc:spChg>
        <pc:picChg chg="mod">
          <ac:chgData name="Vamshi Kommineni" userId="d59ef414-74bc-4c00-90f8-ca5f78109d84" providerId="ADAL" clId="{093C4856-82C5-4DB0-AB95-9F23724CCA13}" dt="2022-12-08T03:42:45.633" v="1809" actId="1076"/>
          <ac:picMkLst>
            <pc:docMk/>
            <pc:sldMk cId="3288910858" sldId="263"/>
            <ac:picMk id="5" creationId="{20B4E831-D123-7C75-D3D8-CE111906348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DCD457-453C-3349-6ECC-7E4950DDF8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85C2B-4951-9E4E-DCFF-0E70AC2EAC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CS 410 – Team DJTV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7CEBE-B941-0DCA-3289-46847C88F5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291C0-B984-91CC-B0E6-E1556ECFBB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557FC-B1D5-4E23-A017-8D4B82ED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451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CS 410 – Team DJTV 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4F2B-C380-4033-9954-3C94013B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1204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3392-70B4-3940-E7DC-7E9AB16A2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4F340-9C6F-44F4-68FE-82C4E761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4B59-A409-2BD6-D09F-27FC50CD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69AA-FC10-460E-9C9D-4D1C902C4DC2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DADBF-1289-989F-2C97-5AFF6896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1D7B-6E68-C8CD-C1AF-785AACD1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68D8-537A-4C96-9AC2-9C35728B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2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6681-1582-BEB7-1F57-237F7DF0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F8235-1460-F263-377A-071D7C76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B761A-815F-FCE8-BB31-84EA1694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8E3B-0664-455D-9CB4-FA0FC1902F1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CC7DF-52DB-696D-FAB5-46074827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BF22-CE15-6B24-D46F-7841781C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68D8-537A-4C96-9AC2-9C35728B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0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D2F9E-EDDE-27A8-3BD1-AF85BAC57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88670-6E7D-7561-12B0-EAA5CFF6D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E592-3DE6-AAF9-91F1-163DFDCA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D1C3-80D7-4A4D-9862-B35C861FDE32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2BEBD-4883-C3E9-E469-9CB4A36A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F5DCD-6407-C20C-9C81-E3E3F268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68D8-537A-4C96-9AC2-9C35728B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0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985D-C11C-FDFD-E5B7-8A7350F6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FCA7-8618-9D39-5BDC-23F34F66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776E-9EC1-D7DE-3271-3ED1B5D7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1706-9231-4026-B05F-2E8D9C570D90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6C82-1255-CED1-29E6-AAE9772B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BE3F-6B7D-12C9-CFF9-CD5B93FA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68D8-537A-4C96-9AC2-9C35728B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927E-A2BA-8A18-0B4F-2C7CABA6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4D87C-53D4-2188-D800-60E4C751F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6691C-CE6A-A371-A616-6B2F0317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5BA3-CFAC-43EE-8DE9-48873F210FF5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3FE2A-3010-D6E8-5B8A-582487B3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05FB-B8CB-F3BF-C101-E9E418A9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68D8-537A-4C96-9AC2-9C35728B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8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9B80-223A-B51E-E133-6EE38652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37334-9BE1-78F1-C2DC-C043268B6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BCE5C-CC2D-93E3-C3AE-51CE9959A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9ADE-DB01-2D95-4599-821B74C0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4A70-2989-43D5-BBFA-9BBF494BB8AA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72070-8CF2-2C92-6F1B-0DD9E5F4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47AF7-16C0-A37F-EE1C-2FC6B0B2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68D8-537A-4C96-9AC2-9C35728B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7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5401-F2DB-66D2-2A85-9B4A84D8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59E9-6128-2BD3-DCA2-00A797B89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8517D-78C9-CBEC-2F4F-743158B94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1E4E7-9C05-25BF-6A3B-C43DBF5C5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024A7-B843-D0A4-B42F-CA23066FE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A8C68-2715-409A-B96C-C995F25A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8EDC-F297-49FC-ACFD-11927308ECB6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0452C-8884-EA9E-B829-2BAA3C34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DAC12-A9BB-F21F-47AC-18EF7309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68D8-537A-4C96-9AC2-9C35728B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8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6749-9DDB-6A5D-49A2-89FC1A23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D624C-3058-74EA-F121-41FE510A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626B-093A-4FDF-BAB9-1A2DA6DA59AB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0E1B5-861A-A52E-14D2-E0EF99A4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50ECB-171B-DF80-8FFA-24DC47A9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68D8-537A-4C96-9AC2-9C35728B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DE75A-B06A-0E0D-D1E4-0CCE3AA0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66BD-87A1-412C-BB96-E6EB2E541067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444D6-A9C8-0276-BC54-204DADE8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ED24B-9E51-F769-4C2C-E1A4DF4B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68D8-537A-4C96-9AC2-9C35728B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5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C566-62A6-491B-9EDD-E8ACF3F6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A7A9-3D9C-4207-FF56-3FC865572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DC321-8EDF-EA40-93FE-A42826128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D5F2C-0F00-E905-DA85-02409A2B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1900-0CDD-4BD5-8DCF-B8ED1D8C785B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AFC3D-9DF3-BF2E-B9B8-2455A475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D9FE6-9E47-2F2E-D2D3-B58A6147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68D8-537A-4C96-9AC2-9C35728B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871C-AD75-734F-243B-6AE86701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E3794-3964-0C0C-89B0-FF89512F5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98C2A-9871-2DD9-27C1-3EB1FE3DD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32AF3-89E9-2269-1205-63916F0B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627F-ECBA-4866-8FC9-CC97F1361641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D891D-AA66-A26A-4F6D-873670AE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EB236-10B4-E266-8CB2-9ED0C7E2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68D8-537A-4C96-9AC2-9C35728B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6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EE727-CD22-0347-034E-75C6D781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E9DA3-0D34-EBEF-6D85-CB3ED7F67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B948B-01BF-60F8-02E3-FB4D59F8F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E47B-7BDB-4782-9F30-8714E8AEADC4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DD7E0-EA43-256C-5F09-0F2B99A0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592F-6E0B-71DB-3710-8461F1B23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E68D8-537A-4C96-9AC2-9C35728B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mquach2@illinois.edu" TargetMode="External"/><Relationship Id="rId2" Type="http://schemas.openxmlformats.org/officeDocument/2006/relationships/hyperlink" Target="mailto:danhn2@illinois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komminen@illinois.edu" TargetMode="External"/><Relationship Id="rId4" Type="http://schemas.openxmlformats.org/officeDocument/2006/relationships/hyperlink" Target="mailto:tlui2@illinois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omminen.pythonanywhere.com/" TargetMode="External"/><Relationship Id="rId2" Type="http://schemas.openxmlformats.org/officeDocument/2006/relationships/hyperlink" Target="http://cs410djtv.azurewebsite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omminen/CS410_DJTV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s410djtv.azurewebsites.net/detail/006262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FE1F-57D0-A626-9009-815CD8B3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Intelligent Movie Search: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3F9C-833B-95EF-191B-DB92249E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473"/>
            <a:ext cx="10515600" cy="5156522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Danh</a:t>
            </a:r>
            <a:r>
              <a:rPr lang="en-US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Nguyen NetID: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hlinkClick r:id="rId2"/>
              </a:rPr>
              <a:t>danhn2@illinois.edu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Justin Quach NetID: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hlinkClick r:id="rId3"/>
              </a:rPr>
              <a:t>jmquach2@illinois.edu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Tik On (Johnson) Lui NetID: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hlinkClick r:id="rId4"/>
              </a:rPr>
              <a:t>tlui2@illinois.edu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Vamshidhar Kommineni NetID: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hlinkClick r:id="rId5"/>
              </a:rPr>
              <a:t>komminen@illinois.edu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Learn about and use the algorithms and techniques from CS 410 in a simple real-world application</a:t>
            </a:r>
          </a:p>
          <a:p>
            <a:pPr lvl="1"/>
            <a:r>
              <a:rPr lang="en-US" dirty="0"/>
              <a:t>Build an application that can be extended easily by other students in future semesters </a:t>
            </a:r>
          </a:p>
          <a:p>
            <a:pPr lvl="1"/>
            <a:r>
              <a:rPr lang="en-US" dirty="0"/>
              <a:t>Find some additional areas of learning both in information retrieval and general 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FA54B-1ADF-931C-E31D-EF5CBF743A45}"/>
              </a:ext>
            </a:extLst>
          </p:cNvPr>
          <p:cNvSpPr txBox="1"/>
          <p:nvPr/>
        </p:nvSpPr>
        <p:spPr>
          <a:xfrm>
            <a:off x="9646052" y="132333"/>
            <a:ext cx="2194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CS 410 – Team DJTV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FE1F-57D0-A626-9009-815CD8B3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Intelligent Movie Search: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3F9C-833B-95EF-191B-DB92249E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473"/>
            <a:ext cx="10515600" cy="51565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Choose a rich data set: Stanford Movie Reviews Large Dataset + IMDB Metadata</a:t>
            </a:r>
          </a:p>
          <a:p>
            <a:r>
              <a:rPr lang="en-US" dirty="0"/>
              <a:t>Design the use cases, data needed, etc.</a:t>
            </a:r>
          </a:p>
          <a:p>
            <a:pPr lvl="1"/>
            <a:r>
              <a:rPr lang="en-US" dirty="0"/>
              <a:t>Search Engine (Names and Metadata)</a:t>
            </a:r>
          </a:p>
          <a:p>
            <a:pPr lvl="1"/>
            <a:r>
              <a:rPr lang="en-US" dirty="0"/>
              <a:t>Review Sentiment</a:t>
            </a:r>
          </a:p>
          <a:p>
            <a:pPr lvl="1"/>
            <a:r>
              <a:rPr lang="en-US" dirty="0"/>
              <a:t>Similar Movies</a:t>
            </a:r>
          </a:p>
          <a:p>
            <a:r>
              <a:rPr lang="en-US" dirty="0"/>
              <a:t>Data Collection and transformation: Fetch, schematize and store for later steps</a:t>
            </a:r>
          </a:p>
          <a:p>
            <a:r>
              <a:rPr lang="en-US" dirty="0"/>
              <a:t>Experiment with the algorithms/methods, evaluation and produce the data/modules for the application:</a:t>
            </a:r>
          </a:p>
          <a:p>
            <a:pPr lvl="1"/>
            <a:r>
              <a:rPr lang="en-US" dirty="0"/>
              <a:t>Choice of three rankers for search engine (BM25, Jelinek-Mercer, Dirichlet Prior)</a:t>
            </a:r>
          </a:p>
          <a:p>
            <a:pPr lvl="1"/>
            <a:r>
              <a:rPr lang="en-US" dirty="0"/>
              <a:t>Pre-computed sentiment analysis (Vader)</a:t>
            </a:r>
          </a:p>
          <a:p>
            <a:pPr lvl="1"/>
            <a:r>
              <a:rPr lang="en-US" dirty="0"/>
              <a:t>Choice of methods for similar movies (BERT, Word2Vec, TF-IDF)</a:t>
            </a:r>
          </a:p>
          <a:p>
            <a:r>
              <a:rPr lang="en-US" dirty="0"/>
              <a:t>Build a simple web application as a front-end for the Information retrieval techniques</a:t>
            </a:r>
          </a:p>
          <a:p>
            <a:pPr lvl="1"/>
            <a:r>
              <a:rPr lang="en-US" dirty="0"/>
              <a:t>Stretch: Host web application for easy use/grading/experimentation – Hosted on Azure and </a:t>
            </a:r>
            <a:r>
              <a:rPr lang="en-US" dirty="0" err="1"/>
              <a:t>pythonanywhere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DA2EF-CB8F-89DC-B983-10406927976B}"/>
              </a:ext>
            </a:extLst>
          </p:cNvPr>
          <p:cNvSpPr txBox="1"/>
          <p:nvPr/>
        </p:nvSpPr>
        <p:spPr>
          <a:xfrm>
            <a:off x="9646052" y="180459"/>
            <a:ext cx="2194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CS 410 – Team DJTV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6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0B85CD9-0EB7-3B30-6E42-38A20D03F303}"/>
              </a:ext>
            </a:extLst>
          </p:cNvPr>
          <p:cNvSpPr/>
          <p:nvPr/>
        </p:nvSpPr>
        <p:spPr>
          <a:xfrm>
            <a:off x="243067" y="3956612"/>
            <a:ext cx="10243595" cy="2210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Hosted Web 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5BB3F0-B742-BFF6-A5BF-9CAF17794D60}"/>
              </a:ext>
            </a:extLst>
          </p:cNvPr>
          <p:cNvSpPr/>
          <p:nvPr/>
        </p:nvSpPr>
        <p:spPr>
          <a:xfrm>
            <a:off x="243068" y="1539433"/>
            <a:ext cx="10243595" cy="2210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Pre-computation phase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B2B3F-DC49-3341-584F-2B69EDB5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Intelligent Movie Search: Architecture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3782FA-61AB-80A8-6692-2F50C3060478}"/>
              </a:ext>
            </a:extLst>
          </p:cNvPr>
          <p:cNvSpPr/>
          <p:nvPr/>
        </p:nvSpPr>
        <p:spPr>
          <a:xfrm>
            <a:off x="607671" y="1898248"/>
            <a:ext cx="1649392" cy="52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Collector (IMDB)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A79E5-E46A-DA97-6FAC-F31B6B7A546F}"/>
              </a:ext>
            </a:extLst>
          </p:cNvPr>
          <p:cNvSpPr/>
          <p:nvPr/>
        </p:nvSpPr>
        <p:spPr>
          <a:xfrm>
            <a:off x="607671" y="2723909"/>
            <a:ext cx="1649392" cy="52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Large Movie Review Dataset (Stanford)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3EB8A-FB36-CF76-C6A9-C803DD4D39F8}"/>
              </a:ext>
            </a:extLst>
          </p:cNvPr>
          <p:cNvSpPr/>
          <p:nvPr/>
        </p:nvSpPr>
        <p:spPr>
          <a:xfrm>
            <a:off x="2912962" y="2316866"/>
            <a:ext cx="1649392" cy="5208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Transform data to JSON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807E8-91AF-901E-4606-47D92E5718A5}"/>
              </a:ext>
            </a:extLst>
          </p:cNvPr>
          <p:cNvSpPr/>
          <p:nvPr/>
        </p:nvSpPr>
        <p:spPr>
          <a:xfrm>
            <a:off x="5079357" y="1983519"/>
            <a:ext cx="2166395" cy="52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Similar Movies Algorithms (</a:t>
            </a:r>
            <a:r>
              <a:rPr lang="en-US" sz="1400" dirty="0" err="1"/>
              <a:t>Jupyter</a:t>
            </a:r>
            <a:r>
              <a:rPr lang="en-US" sz="1400" dirty="0"/>
              <a:t> Notebook)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C24757-A490-B131-AD55-90AA73FF13FC}"/>
              </a:ext>
            </a:extLst>
          </p:cNvPr>
          <p:cNvSpPr/>
          <p:nvPr/>
        </p:nvSpPr>
        <p:spPr>
          <a:xfrm>
            <a:off x="7963382" y="1983519"/>
            <a:ext cx="1746812" cy="5208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Precomputed Similar Movies JSON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5A6F63-0520-E28D-A19A-27CD383FBB44}"/>
              </a:ext>
            </a:extLst>
          </p:cNvPr>
          <p:cNvSpPr/>
          <p:nvPr/>
        </p:nvSpPr>
        <p:spPr>
          <a:xfrm>
            <a:off x="5079357" y="2837727"/>
            <a:ext cx="2166394" cy="52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Sentiment Analysis Algorithm (</a:t>
            </a:r>
            <a:r>
              <a:rPr lang="en-US" sz="1400" dirty="0" err="1"/>
              <a:t>Jupyter</a:t>
            </a:r>
            <a:r>
              <a:rPr lang="en-US" sz="1400" dirty="0"/>
              <a:t> NB)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BC1FB-0E3E-DC9D-4C83-0EF73C2E7311}"/>
              </a:ext>
            </a:extLst>
          </p:cNvPr>
          <p:cNvSpPr/>
          <p:nvPr/>
        </p:nvSpPr>
        <p:spPr>
          <a:xfrm>
            <a:off x="7963382" y="2837726"/>
            <a:ext cx="1746812" cy="5208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Precomputed Sentiment JSON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B59956-E0C6-14E9-CCF2-CED2FFFDE0E2}"/>
              </a:ext>
            </a:extLst>
          </p:cNvPr>
          <p:cNvSpPr/>
          <p:nvPr/>
        </p:nvSpPr>
        <p:spPr>
          <a:xfrm>
            <a:off x="746567" y="4589362"/>
            <a:ext cx="1649392" cy="52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 - Search Engine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3C411-FDAC-5F6C-59E0-0C3291B12E7B}"/>
              </a:ext>
            </a:extLst>
          </p:cNvPr>
          <p:cNvSpPr/>
          <p:nvPr/>
        </p:nvSpPr>
        <p:spPr>
          <a:xfrm>
            <a:off x="2912962" y="4589362"/>
            <a:ext cx="1649392" cy="52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1507A7-54AC-1A76-B00F-B54E4F8EFEAB}"/>
              </a:ext>
            </a:extLst>
          </p:cNvPr>
          <p:cNvSpPr/>
          <p:nvPr/>
        </p:nvSpPr>
        <p:spPr>
          <a:xfrm>
            <a:off x="5247191" y="5318567"/>
            <a:ext cx="1649392" cy="52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 – Details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8E75A7-4A2B-8EFA-AF72-ECFF3FF63CE4}"/>
              </a:ext>
            </a:extLst>
          </p:cNvPr>
          <p:cNvSpPr/>
          <p:nvPr/>
        </p:nvSpPr>
        <p:spPr>
          <a:xfrm>
            <a:off x="7413586" y="5318567"/>
            <a:ext cx="2037144" cy="52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Metadata, Sentiment, Similar Movies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09A73A-1412-6E69-0EC8-DCBB98FBB2C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395959" y="4849793"/>
            <a:ext cx="5170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CC49F3-E6A8-AA5D-F742-F958E583F56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562354" y="4849793"/>
            <a:ext cx="684837" cy="729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E93DA-01E7-1BE8-784F-3E2D100B771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896583" y="5578998"/>
            <a:ext cx="5170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53DFE69-D944-4E86-6E8E-09E69D8597A7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16200000" flipH="1">
            <a:off x="4844488" y="1730897"/>
            <a:ext cx="2480840" cy="4694500"/>
          </a:xfrm>
          <a:prstGeom prst="bentConnector3">
            <a:avLst>
              <a:gd name="adj1" fmla="val 39746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48EFA99-842E-2AE5-98B9-0289DFD0837F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8432159" y="2243950"/>
            <a:ext cx="1278035" cy="3074617"/>
          </a:xfrm>
          <a:prstGeom prst="bentConnector4">
            <a:avLst>
              <a:gd name="adj1" fmla="val -17887"/>
              <a:gd name="adj2" fmla="val 5177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40305C-C259-F4A2-33C9-D6B73F6C348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1571263" y="2837727"/>
            <a:ext cx="2166395" cy="175163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F573B7B-4206-14B9-5249-6D70A6E2F45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562354" y="2243950"/>
            <a:ext cx="517003" cy="3333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4D1DB1E-869B-B35E-01FF-84AA66CB353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562354" y="2577297"/>
            <a:ext cx="517003" cy="52086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728997D-9543-3971-9C62-B7BE8369282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45752" y="2243950"/>
            <a:ext cx="71763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3085AB-F4A2-CF39-5A95-C7B65D79BBB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257063" y="2158679"/>
            <a:ext cx="655899" cy="4186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44F6A0-146D-E500-D9F5-E353D1233F5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257063" y="2577297"/>
            <a:ext cx="655899" cy="40704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52F5716-D514-ECA4-8CFB-9F04855C3074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7654484" y="4136263"/>
            <a:ext cx="1959980" cy="404629"/>
          </a:xfrm>
          <a:prstGeom prst="bentConnector3">
            <a:avLst>
              <a:gd name="adj1" fmla="val 23692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4EEF2829-C6D5-D206-0543-B56399523D4F}"/>
              </a:ext>
            </a:extLst>
          </p:cNvPr>
          <p:cNvSpPr/>
          <p:nvPr/>
        </p:nvSpPr>
        <p:spPr>
          <a:xfrm>
            <a:off x="2481806" y="2109306"/>
            <a:ext cx="186159" cy="187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2D89311-9719-1DB9-6C64-359061FFDCF9}"/>
              </a:ext>
            </a:extLst>
          </p:cNvPr>
          <p:cNvSpPr/>
          <p:nvPr/>
        </p:nvSpPr>
        <p:spPr>
          <a:xfrm>
            <a:off x="2516534" y="2822127"/>
            <a:ext cx="186159" cy="187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EA05180-2D5B-9F7B-6638-E0FDAEE0ABBF}"/>
              </a:ext>
            </a:extLst>
          </p:cNvPr>
          <p:cNvSpPr/>
          <p:nvPr/>
        </p:nvSpPr>
        <p:spPr>
          <a:xfrm>
            <a:off x="4663150" y="2192819"/>
            <a:ext cx="186159" cy="187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1861620-CE1B-FD70-E6A9-2C7C82B095BD}"/>
              </a:ext>
            </a:extLst>
          </p:cNvPr>
          <p:cNvSpPr/>
          <p:nvPr/>
        </p:nvSpPr>
        <p:spPr>
          <a:xfrm>
            <a:off x="7511487" y="2019978"/>
            <a:ext cx="186159" cy="187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FFBDC50-CCD7-010C-926E-216E4FC4B905}"/>
              </a:ext>
            </a:extLst>
          </p:cNvPr>
          <p:cNvSpPr/>
          <p:nvPr/>
        </p:nvSpPr>
        <p:spPr>
          <a:xfrm>
            <a:off x="4627947" y="2839838"/>
            <a:ext cx="186159" cy="187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1B5672-121E-E62E-94DB-AC6DBA2A7BE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245751" y="3098157"/>
            <a:ext cx="717631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C8539274-AEF1-49F7-BEBE-763D94DD7F7A}"/>
              </a:ext>
            </a:extLst>
          </p:cNvPr>
          <p:cNvSpPr/>
          <p:nvPr/>
        </p:nvSpPr>
        <p:spPr>
          <a:xfrm>
            <a:off x="7510519" y="2879008"/>
            <a:ext cx="186159" cy="187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38FBCDA-8BE5-C5B5-7BBE-D45FA07DB822}"/>
              </a:ext>
            </a:extLst>
          </p:cNvPr>
          <p:cNvSpPr/>
          <p:nvPr/>
        </p:nvSpPr>
        <p:spPr>
          <a:xfrm>
            <a:off x="508321" y="4736991"/>
            <a:ext cx="186159" cy="18751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D647E29-D0D3-531C-8FB6-5DAE563E7BA3}"/>
              </a:ext>
            </a:extLst>
          </p:cNvPr>
          <p:cNvSpPr/>
          <p:nvPr/>
        </p:nvSpPr>
        <p:spPr>
          <a:xfrm>
            <a:off x="2563309" y="4625873"/>
            <a:ext cx="186159" cy="18751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1EAB67-6FAF-5505-3F1D-44943A1FC7F3}"/>
              </a:ext>
            </a:extLst>
          </p:cNvPr>
          <p:cNvSpPr txBox="1"/>
          <p:nvPr/>
        </p:nvSpPr>
        <p:spPr>
          <a:xfrm>
            <a:off x="9646052" y="132333"/>
            <a:ext cx="2194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CS 410 – Team DJTV </a:t>
            </a:r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1B17D2D-556C-E0AF-C006-10550BBB5AE7}"/>
              </a:ext>
            </a:extLst>
          </p:cNvPr>
          <p:cNvSpPr/>
          <p:nvPr/>
        </p:nvSpPr>
        <p:spPr>
          <a:xfrm>
            <a:off x="2563309" y="3764911"/>
            <a:ext cx="186159" cy="18751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B5D7BD5-418E-6E18-2DA3-C023CC749D55}"/>
              </a:ext>
            </a:extLst>
          </p:cNvPr>
          <p:cNvSpPr/>
          <p:nvPr/>
        </p:nvSpPr>
        <p:spPr>
          <a:xfrm>
            <a:off x="4938051" y="5037297"/>
            <a:ext cx="186159" cy="18751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549BA59-DC4A-C3C2-8B4A-747B2059FA21}"/>
              </a:ext>
            </a:extLst>
          </p:cNvPr>
          <p:cNvSpPr/>
          <p:nvPr/>
        </p:nvSpPr>
        <p:spPr>
          <a:xfrm>
            <a:off x="8198253" y="4438359"/>
            <a:ext cx="186159" cy="18751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5823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61DF-9951-B535-2A2D-75868576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Intelligent Movie Search: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1B6A-CCF9-1C9D-0FE6-1F5DD621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/>
              <a:t>Installation for usage</a:t>
            </a:r>
            <a:r>
              <a:rPr lang="en-US" dirty="0"/>
              <a:t>: None. Visit one of these two websites:</a:t>
            </a:r>
          </a:p>
          <a:p>
            <a:pPr lvl="1"/>
            <a:r>
              <a:rPr lang="en-US" dirty="0">
                <a:hlinkClick r:id="rId2"/>
              </a:rPr>
              <a:t>http://cs410djtv.azurewebsites.net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http://komminen.pythonanywhere.com</a:t>
            </a:r>
            <a:endParaRPr lang="en-US" dirty="0"/>
          </a:p>
          <a:p>
            <a:pPr lvl="1"/>
            <a:r>
              <a:rPr lang="en-US" b="1" dirty="0"/>
              <a:t>Note:</a:t>
            </a:r>
            <a:r>
              <a:rPr lang="en-US" dirty="0"/>
              <a:t> Both websites are identical. First few uses/clicks after a while can be slow because of container reloads, warming up data, etc. on the hosting platform. </a:t>
            </a:r>
          </a:p>
          <a:p>
            <a:r>
              <a:rPr lang="en-US" b="1" dirty="0"/>
              <a:t>Installation for extension </a:t>
            </a:r>
            <a:r>
              <a:rPr lang="en-US" dirty="0"/>
              <a:t>(not needed for peer grading): Fully documented in the report</a:t>
            </a: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4"/>
              </a:rPr>
              <a:t>https://github.com/komminen/CS410_DJTV.git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Setup anaconda, python3.5, pip install --r requirements.txt </a:t>
            </a:r>
          </a:p>
          <a:p>
            <a:pPr lvl="1"/>
            <a:r>
              <a:rPr lang="en-US" dirty="0"/>
              <a:t>Run with “python main.py” and open up the browser to localhost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9B41B-9CF3-E93F-286C-74A3FC27BC8F}"/>
              </a:ext>
            </a:extLst>
          </p:cNvPr>
          <p:cNvSpPr txBox="1"/>
          <p:nvPr/>
        </p:nvSpPr>
        <p:spPr>
          <a:xfrm>
            <a:off x="9646052" y="132333"/>
            <a:ext cx="2194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CS 410 – Team DJTV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9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61DF-9951-B535-2A2D-75868576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Intelligent Movie Search: </a:t>
            </a:r>
            <a:r>
              <a:rPr lang="en-US" dirty="0"/>
              <a:t>Demo/Testcases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1B6A-CCF9-1C9D-0FE6-1F5DD621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55" y="1802476"/>
            <a:ext cx="534171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Search Engine </a:t>
            </a:r>
            <a:r>
              <a:rPr lang="en-US" b="1" dirty="0"/>
              <a:t>test case</a:t>
            </a:r>
            <a:r>
              <a:rPr lang="en-US" dirty="0"/>
              <a:t>: Default ranker, default corpus (movie names)</a:t>
            </a:r>
          </a:p>
          <a:p>
            <a:pPr lvl="1"/>
            <a:r>
              <a:rPr lang="en-US" dirty="0"/>
              <a:t>Try a movie like “Space Odyssey” in the search box</a:t>
            </a:r>
          </a:p>
          <a:p>
            <a:r>
              <a:rPr lang="en-US" dirty="0"/>
              <a:t>Search Engine </a:t>
            </a:r>
            <a:r>
              <a:rPr lang="en-US" b="1" dirty="0"/>
              <a:t>test case</a:t>
            </a:r>
            <a:r>
              <a:rPr lang="en-US" dirty="0"/>
              <a:t>: Choose a ranker or search corpus from the drop down and re-run the search</a:t>
            </a:r>
          </a:p>
          <a:p>
            <a:pPr lvl="1"/>
            <a:r>
              <a:rPr lang="en-US" dirty="0"/>
              <a:t>E.g. Try “Meryl Streep” with default corpus and there are no results. </a:t>
            </a:r>
          </a:p>
          <a:p>
            <a:pPr lvl="1"/>
            <a:r>
              <a:rPr lang="en-US" dirty="0"/>
              <a:t>With “All movie metadata” for corpus, you see movies that she acted in</a:t>
            </a:r>
          </a:p>
          <a:p>
            <a:r>
              <a:rPr lang="en-US" b="1" dirty="0"/>
              <a:t>Note:</a:t>
            </a:r>
            <a:r>
              <a:rPr lang="en-US" dirty="0"/>
              <a:t> The movie list matches the ~50K movies in the Stanford movie dataset so it isn’t exhaustive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768416-63A4-6942-F231-32806062F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446" y="1690688"/>
            <a:ext cx="6208384" cy="47629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ABCD29-F55C-6159-0411-098721E552ED}"/>
              </a:ext>
            </a:extLst>
          </p:cNvPr>
          <p:cNvSpPr txBox="1"/>
          <p:nvPr/>
        </p:nvSpPr>
        <p:spPr>
          <a:xfrm>
            <a:off x="9646052" y="132333"/>
            <a:ext cx="2194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CS 410 – Team DJTV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2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61DF-9951-B535-2A2D-75868576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Intelligent Movie Search: </a:t>
            </a:r>
            <a:r>
              <a:rPr lang="en-US" dirty="0"/>
              <a:t>Demo/Testcases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1B6A-CCF9-1C9D-0FE6-1F5DD621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729" y="1819838"/>
            <a:ext cx="5960962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Test case </a:t>
            </a:r>
            <a:r>
              <a:rPr lang="en-US" sz="2000" dirty="0"/>
              <a:t>for metadata, sentiment, similar movies</a:t>
            </a:r>
          </a:p>
          <a:p>
            <a:r>
              <a:rPr lang="en-US" sz="2000" dirty="0"/>
              <a:t>Click on the first result from the search for “space odyssey” to see details about the movie </a:t>
            </a:r>
            <a:r>
              <a:rPr lang="en-US" sz="2000" dirty="0">
                <a:hlinkClick r:id="rId2"/>
              </a:rPr>
              <a:t>http://cs410djtv.azurewebsites.net/detail/0062622/</a:t>
            </a:r>
            <a:endParaRPr lang="en-US" sz="2000" dirty="0"/>
          </a:p>
          <a:p>
            <a:r>
              <a:rPr lang="en-US" sz="2000" b="1" dirty="0"/>
              <a:t>Metadata: </a:t>
            </a:r>
            <a:r>
              <a:rPr lang="en-US" sz="2000" dirty="0"/>
              <a:t>Metadata fetched from IMDB is shown including a link to IMDB to learn more about the movie</a:t>
            </a:r>
          </a:p>
          <a:p>
            <a:r>
              <a:rPr lang="en-US" sz="2000" b="1" dirty="0"/>
              <a:t>Sentiment: </a:t>
            </a:r>
            <a:r>
              <a:rPr lang="en-US" sz="2000" dirty="0"/>
              <a:t>There were 30 reviews in the movie review research dataset, with 27 classified as positive by the Vader algorithm</a:t>
            </a:r>
          </a:p>
          <a:p>
            <a:r>
              <a:rPr lang="en-US" sz="2000" b="1" dirty="0"/>
              <a:t>Similar Movies:</a:t>
            </a:r>
            <a:r>
              <a:rPr lang="en-US" sz="2000" dirty="0"/>
              <a:t> Scroll down to see similar movies all with a space theme using BERT. You can change to Word2Vec or TF-IDF and update to see completely different sets of similar movies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4E831-D123-7C75-D3D8-CE1119063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91" y="1367682"/>
            <a:ext cx="5839459" cy="480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A114D4-B369-4EF2-4C19-5F3778FA17FF}"/>
              </a:ext>
            </a:extLst>
          </p:cNvPr>
          <p:cNvSpPr txBox="1"/>
          <p:nvPr/>
        </p:nvSpPr>
        <p:spPr>
          <a:xfrm>
            <a:off x="9646052" y="132333"/>
            <a:ext cx="2194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CS 410 – Team DJTV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1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683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Intelligent Movie Search: Goals</vt:lpstr>
      <vt:lpstr>Intelligent Movie Search: Approach</vt:lpstr>
      <vt:lpstr>Intelligent Movie Search: Architecture</vt:lpstr>
      <vt:lpstr>Intelligent Movie Search: Installation</vt:lpstr>
      <vt:lpstr>Intelligent Movie Search: Demo/Testcases</vt:lpstr>
      <vt:lpstr>Intelligent Movie Search: Demo/Testcases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Movie Search: Goals</dc:title>
  <dc:creator>Vamshidhar Kommineni</dc:creator>
  <cp:lastModifiedBy>Vamshidhar Kommineni</cp:lastModifiedBy>
  <cp:revision>1</cp:revision>
  <dcterms:created xsi:type="dcterms:W3CDTF">2022-12-08T03:09:31Z</dcterms:created>
  <dcterms:modified xsi:type="dcterms:W3CDTF">2022-12-08T04:58:01Z</dcterms:modified>
</cp:coreProperties>
</file>