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0" r:id="rId9"/>
    <p:sldId id="261" r:id="rId10"/>
    <p:sldId id="262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50920"/>
            <a:ext cx="219456" cy="658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0559"/>
            <a:ext cx="24384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2504" y="4867655"/>
            <a:ext cx="977299" cy="1990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3072" y="0"/>
            <a:ext cx="529367" cy="627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0583" y="5550408"/>
            <a:ext cx="509016" cy="1298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6095"/>
            <a:ext cx="384048" cy="1725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2191" y="4867655"/>
            <a:ext cx="384048" cy="1981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982711" y="1932432"/>
            <a:ext cx="4008120" cy="29016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4711" y="4020311"/>
            <a:ext cx="188975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8784" y="0"/>
            <a:ext cx="1334008" cy="2709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5632" y="6095"/>
            <a:ext cx="240792" cy="1088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0831" y="5480303"/>
            <a:ext cx="515112" cy="1371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4944" y="6095"/>
            <a:ext cx="387096" cy="1737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882896"/>
            <a:ext cx="441959" cy="19568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4359" y="6095"/>
            <a:ext cx="816864" cy="402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9784" y="4867655"/>
            <a:ext cx="977422" cy="1990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5968" y="9144"/>
            <a:ext cx="832104" cy="68336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978151" y="1152131"/>
            <a:ext cx="9074658" cy="4396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73071" y="1148460"/>
            <a:ext cx="9046972" cy="4107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050791" y="2011679"/>
            <a:ext cx="3435096" cy="2782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8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50920"/>
            <a:ext cx="219456" cy="658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0559"/>
            <a:ext cx="243840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2504" y="4867655"/>
            <a:ext cx="977299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3072" y="0"/>
            <a:ext cx="529367" cy="627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0583" y="5550408"/>
            <a:ext cx="509016" cy="12984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6095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2192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3338" y="2747213"/>
            <a:ext cx="5005323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520" y="2243835"/>
            <a:ext cx="9750958" cy="2440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osysdat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2" y="5235041"/>
            <a:ext cx="490232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b="1" dirty="0">
                <a:latin typeface="Times New Roman"/>
                <a:cs typeface="Times New Roman"/>
              </a:rPr>
              <a:t>DATASCIENCE PROJECT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3338" y="2747213"/>
            <a:ext cx="38582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5" dirty="0"/>
              <a:t> </a:t>
            </a:r>
            <a:r>
              <a:rPr spc="-8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4442336"/>
            <a:ext cx="2421255" cy="127381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90"/>
              </a:spcBef>
              <a:buSzPct val="123684"/>
              <a:buFont typeface="Arial"/>
              <a:buChar char="•"/>
              <a:tabLst>
                <a:tab pos="241300" algn="l"/>
              </a:tabLst>
            </a:pPr>
            <a:r>
              <a:rPr sz="1900" dirty="0">
                <a:solidFill>
                  <a:srgbClr val="FFFFFF"/>
                </a:solidFill>
                <a:latin typeface="Tw Cen MT"/>
                <a:cs typeface="Tw Cen MT"/>
              </a:rPr>
              <a:t>FROM:</a:t>
            </a:r>
            <a:endParaRPr sz="19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lang="en-IN" sz="1900" spc="-35" dirty="0" err="1">
                <a:solidFill>
                  <a:srgbClr val="FFFFFF"/>
                </a:solidFill>
                <a:latin typeface="Tw Cen MT"/>
                <a:cs typeface="Tw Cen MT"/>
              </a:rPr>
              <a:t>K.Bhanu</a:t>
            </a:r>
            <a:r>
              <a:rPr lang="en-IN" sz="1900" spc="-35" dirty="0">
                <a:solidFill>
                  <a:srgbClr val="FFFFFF"/>
                </a:solidFill>
                <a:latin typeface="Tw Cen MT"/>
                <a:cs typeface="Tw Cen MT"/>
              </a:rPr>
              <a:t> Prasad</a:t>
            </a:r>
            <a:endParaRPr sz="19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z="1900" dirty="0" err="1">
                <a:solidFill>
                  <a:srgbClr val="FFFFFF"/>
                </a:solidFill>
                <a:latin typeface="Tw Cen MT"/>
                <a:cs typeface="Tw Cen MT"/>
              </a:rPr>
              <a:t>J.Akhil</a:t>
            </a:r>
            <a:endParaRPr sz="19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520" y="1019378"/>
            <a:ext cx="6613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INTRODUCTION </a:t>
            </a:r>
            <a:r>
              <a:rPr sz="3600" spc="-35" dirty="0"/>
              <a:t>TO </a:t>
            </a:r>
            <a:r>
              <a:rPr sz="3600" dirty="0"/>
              <a:t>MAIN</a:t>
            </a:r>
            <a:r>
              <a:rPr sz="3600" spc="-135" dirty="0"/>
              <a:t> </a:t>
            </a:r>
            <a:r>
              <a:rPr sz="3600" dirty="0"/>
              <a:t>PROJECT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20520" y="2238958"/>
            <a:ext cx="9465310" cy="2101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The </a:t>
            </a:r>
            <a:r>
              <a:rPr sz="2200" spc="5" dirty="0">
                <a:solidFill>
                  <a:srgbClr val="FFFFFF"/>
                </a:solidFill>
                <a:latin typeface="Tw Cen MT"/>
                <a:cs typeface="Tw Cen MT"/>
              </a:rPr>
              <a:t>system </a:t>
            </a:r>
            <a:r>
              <a:rPr sz="2200" spc="-30" dirty="0">
                <a:solidFill>
                  <a:srgbClr val="FFFFFF"/>
                </a:solidFill>
                <a:latin typeface="Tw Cen MT"/>
                <a:cs typeface="Tw Cen MT"/>
              </a:rPr>
              <a:t>we </a:t>
            </a:r>
            <a:r>
              <a:rPr sz="2200" spc="-15" dirty="0">
                <a:solidFill>
                  <a:srgbClr val="FFFFFF"/>
                </a:solidFill>
                <a:latin typeface="Tw Cen MT"/>
                <a:cs typeface="Tw Cen MT"/>
              </a:rPr>
              <a:t>have </a:t>
            </a:r>
            <a:r>
              <a:rPr sz="2200" dirty="0">
                <a:solidFill>
                  <a:srgbClr val="FFFFFF"/>
                </a:solidFill>
                <a:latin typeface="Tw Cen MT"/>
                <a:cs typeface="Tw Cen MT"/>
              </a:rPr>
              <a:t>been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working with </a:t>
            </a:r>
            <a:r>
              <a:rPr sz="2200" dirty="0">
                <a:solidFill>
                  <a:srgbClr val="FFFFFF"/>
                </a:solidFill>
                <a:latin typeface="Tw Cen MT"/>
                <a:cs typeface="Tw Cen MT"/>
              </a:rPr>
              <a:t>in this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project is</a:t>
            </a:r>
            <a:r>
              <a:rPr lang="en-IN" sz="22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IN" sz="2200" spc="-5" dirty="0" err="1">
                <a:solidFill>
                  <a:srgbClr val="FFFFFF"/>
                </a:solidFill>
                <a:latin typeface="Tw Cen MT"/>
                <a:cs typeface="Tw Cen MT"/>
              </a:rPr>
              <a:t>DataScience</a:t>
            </a:r>
            <a:r>
              <a:rPr lang="en-IN" sz="2200" spc="-5" dirty="0">
                <a:solidFill>
                  <a:srgbClr val="FFFFFF"/>
                </a:solidFill>
                <a:latin typeface="Tw Cen MT"/>
                <a:cs typeface="Tw Cen MT"/>
              </a:rPr>
              <a:t> and Machine Learning</a:t>
            </a:r>
            <a:r>
              <a:rPr sz="2200" spc="-10" dirty="0">
                <a:solidFill>
                  <a:srgbClr val="FFFFFF"/>
                </a:solidFill>
                <a:latin typeface="Tw Cen MT"/>
                <a:cs typeface="Tw Cen MT"/>
              </a:rPr>
              <a:t>.</a:t>
            </a:r>
            <a:r>
              <a:rPr lang="en-IN" sz="2200" spc="-10" dirty="0">
                <a:solidFill>
                  <a:srgbClr val="FFFFFF"/>
                </a:solidFill>
                <a:latin typeface="Tw Cen MT"/>
                <a:cs typeface="Tw Cen MT"/>
              </a:rPr>
              <a:t>Here we implemented K-means clustering one of the Unsupervised learning techniques of Machine learning Algorithms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.</a:t>
            </a:r>
            <a:endParaRPr sz="2200" dirty="0">
              <a:latin typeface="Tw Cen MT"/>
              <a:cs typeface="Tw Cen MT"/>
            </a:endParaRPr>
          </a:p>
          <a:p>
            <a:pPr marL="320040" indent="-307975">
              <a:lnSpc>
                <a:spcPct val="100000"/>
              </a:lnSpc>
              <a:spcBef>
                <a:spcPts val="1535"/>
              </a:spcBef>
              <a:buSzPct val="125000"/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sz="2200" dirty="0">
                <a:solidFill>
                  <a:srgbClr val="FFFFFF"/>
                </a:solidFill>
                <a:latin typeface="Tw Cen MT"/>
                <a:cs typeface="Tw Cen MT"/>
              </a:rPr>
              <a:t>In this </a:t>
            </a:r>
            <a:r>
              <a:rPr sz="2200" spc="-20" dirty="0">
                <a:solidFill>
                  <a:srgbClr val="FFFFFF"/>
                </a:solidFill>
                <a:latin typeface="Tw Cen MT"/>
                <a:cs typeface="Tw Cen MT"/>
              </a:rPr>
              <a:t>activity,we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will </a:t>
            </a:r>
            <a:r>
              <a:rPr sz="2200" dirty="0">
                <a:solidFill>
                  <a:srgbClr val="FFFFFF"/>
                </a:solidFill>
                <a:latin typeface="Tw Cen MT"/>
                <a:cs typeface="Tw Cen MT"/>
              </a:rPr>
              <a:t>be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introduced</a:t>
            </a:r>
            <a:r>
              <a:rPr lang="en-IN" sz="2200" spc="-5" dirty="0">
                <a:solidFill>
                  <a:srgbClr val="FFFFFF"/>
                </a:solidFill>
                <a:latin typeface="Tw Cen MT"/>
                <a:cs typeface="Tw Cen MT"/>
              </a:rPr>
              <a:t> to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IN" sz="2200" spc="-5" dirty="0">
                <a:solidFill>
                  <a:srgbClr val="FFFFFF"/>
                </a:solidFill>
                <a:latin typeface="Tw Cen MT"/>
                <a:cs typeface="Tw Cen MT"/>
              </a:rPr>
              <a:t>K-means and its uses cases in forming clustering of related data</a:t>
            </a:r>
            <a:r>
              <a:rPr sz="2200" dirty="0">
                <a:solidFill>
                  <a:srgbClr val="FFFFFF"/>
                </a:solidFill>
                <a:latin typeface="Tw Cen MT"/>
                <a:cs typeface="Tw Cen MT"/>
              </a:rPr>
              <a:t>.</a:t>
            </a:r>
            <a:endParaRPr sz="2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520" y="1019378"/>
            <a:ext cx="6557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TOOLS </a:t>
            </a:r>
            <a:r>
              <a:rPr sz="3600" dirty="0"/>
              <a:t>AND TECHNOLOGIES</a:t>
            </a:r>
            <a:r>
              <a:rPr sz="3600" spc="-185" dirty="0"/>
              <a:t> </a:t>
            </a:r>
            <a:r>
              <a:rPr sz="360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145791"/>
            <a:ext cx="9134475" cy="1805623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8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IN" sz="2000" spc="-5" dirty="0">
                <a:solidFill>
                  <a:srgbClr val="FFFFFF"/>
                </a:solidFill>
                <a:latin typeface="Tw Cen MT"/>
                <a:cs typeface="Tw Cen MT"/>
              </a:rPr>
              <a:t>JUPUTER NOTEBOOKS</a:t>
            </a:r>
            <a:r>
              <a:rPr sz="2000" spc="-15" dirty="0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lang="en-IN" sz="2000" spc="-5" dirty="0" err="1">
                <a:solidFill>
                  <a:srgbClr val="FFFFFF"/>
                </a:solidFill>
                <a:latin typeface="Tw Cen MT"/>
                <a:cs typeface="Tw Cen MT"/>
              </a:rPr>
              <a:t>Jupyter</a:t>
            </a:r>
            <a:r>
              <a:rPr lang="en-IN" sz="2000" spc="-5" dirty="0">
                <a:solidFill>
                  <a:srgbClr val="FFFFFF"/>
                </a:solidFill>
                <a:latin typeface="Tw Cen MT"/>
                <a:cs typeface="Tw Cen MT"/>
              </a:rPr>
              <a:t> Notebook</a:t>
            </a: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 is a </a:t>
            </a:r>
            <a:r>
              <a:rPr sz="2000" spc="-15" dirty="0">
                <a:solidFill>
                  <a:srgbClr val="FFFFFF"/>
                </a:solidFill>
                <a:latin typeface="Tw Cen MT"/>
                <a:cs typeface="Tw Cen MT"/>
              </a:rPr>
              <a:t>powerful, collaborative, </a:t>
            </a:r>
            <a:r>
              <a:rPr sz="2000" dirty="0">
                <a:solidFill>
                  <a:srgbClr val="FFFFFF"/>
                </a:solidFill>
                <a:latin typeface="Tw Cen MT"/>
                <a:cs typeface="Tw Cen MT"/>
              </a:rPr>
              <a:t>easy-to-use platform </a:t>
            </a: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that </a:t>
            </a:r>
            <a:r>
              <a:rPr sz="2000" spc="-10" dirty="0">
                <a:solidFill>
                  <a:srgbClr val="FFFFFF"/>
                </a:solidFill>
                <a:latin typeface="Tw Cen MT"/>
                <a:cs typeface="Tw Cen MT"/>
              </a:rPr>
              <a:t>helps </a:t>
            </a:r>
            <a:r>
              <a:rPr sz="2000" spc="-15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and </a:t>
            </a:r>
            <a:r>
              <a:rPr sz="2000" spc="-15" dirty="0">
                <a:solidFill>
                  <a:srgbClr val="FFFFFF"/>
                </a:solidFill>
                <a:latin typeface="Tw Cen MT"/>
                <a:cs typeface="Tw Cen MT"/>
              </a:rPr>
              <a:t>your</a:t>
            </a:r>
            <a:r>
              <a:rPr sz="2000" spc="-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FFFFFF"/>
                </a:solidFill>
                <a:latin typeface="Tw Cen MT"/>
                <a:cs typeface="Tw Cen MT"/>
              </a:rPr>
              <a:t>team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lang="en-IN" sz="2000" dirty="0">
                <a:solidFill>
                  <a:srgbClr val="FFFFFF"/>
                </a:solidFill>
                <a:latin typeface="Tw Cen MT"/>
                <a:cs typeface="Tw Cen MT"/>
              </a:rPr>
              <a:t>It has individual cells for every line of code and can execute independently and becomes user friendly for new users.</a:t>
            </a:r>
            <a:endParaRPr sz="20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C16B5C9-8ADC-482D-9D77-F7B983093F32}"/>
              </a:ext>
            </a:extLst>
          </p:cNvPr>
          <p:cNvSpPr txBox="1">
            <a:spLocks/>
          </p:cNvSpPr>
          <p:nvPr/>
        </p:nvSpPr>
        <p:spPr>
          <a:xfrm>
            <a:off x="1345438" y="1019378"/>
            <a:ext cx="7043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600" kern="0"/>
              <a:t>Intitial Learnings from data</a:t>
            </a:r>
            <a:endParaRPr lang="en-IN" sz="36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63C60-1DAC-424A-86EF-310CCA7F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1711324"/>
            <a:ext cx="9097217" cy="34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9304-E3F9-4CD4-843D-8D300B33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E37A6-EC14-4426-BBFE-71AE6AECB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1C496-9792-4B4B-B34A-C87D806A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"/>
            <a:ext cx="1112519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0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D52F-5545-4AF5-B847-44024D4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7E56-CB97-4090-82F3-BAB232B2C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5930C-DD27-4F4C-9574-D80A4483F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"/>
            <a:ext cx="10668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3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061C-A432-4ABA-8B31-D180FF0C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0B69-8DBA-4A61-AB62-DC59E3FDA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0309B-3A80-4CE3-8194-CFBA21586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20" y="1075243"/>
            <a:ext cx="9612066" cy="5224809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8CC5404-F036-4816-9E99-6FEB6B96CDAE}"/>
              </a:ext>
            </a:extLst>
          </p:cNvPr>
          <p:cNvSpPr txBox="1">
            <a:spLocks/>
          </p:cNvSpPr>
          <p:nvPr/>
        </p:nvSpPr>
        <p:spPr>
          <a:xfrm>
            <a:off x="1186653" y="341220"/>
            <a:ext cx="6557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600" kern="0" spc="-10" dirty="0"/>
              <a:t>FINAL CLUSTERS</a:t>
            </a:r>
            <a:endParaRPr lang="en-IN" sz="3600" kern="0" dirty="0"/>
          </a:p>
        </p:txBody>
      </p:sp>
    </p:spTree>
    <p:extLst>
      <p:ext uri="{BB962C8B-B14F-4D97-AF65-F5344CB8AC3E}">
        <p14:creationId xmlns:p14="http://schemas.microsoft.com/office/powerpoint/2010/main" val="25184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520" y="1019378"/>
            <a:ext cx="2677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</a:t>
            </a:r>
            <a:r>
              <a:rPr sz="3600" spc="10" dirty="0"/>
              <a:t>O</a:t>
            </a:r>
            <a:r>
              <a:rPr sz="3600" dirty="0"/>
              <a:t>NC</a:t>
            </a:r>
            <a:r>
              <a:rPr sz="3600" spc="-15" dirty="0"/>
              <a:t>L</a:t>
            </a:r>
            <a:r>
              <a:rPr sz="3600" dirty="0"/>
              <a:t>USI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20520" y="2243835"/>
            <a:ext cx="9714230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 algn="just">
              <a:lnSpc>
                <a:spcPct val="110000"/>
              </a:lnSpc>
              <a:spcBef>
                <a:spcPts val="10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In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our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work,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attempt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has been </a:t>
            </a:r>
            <a:r>
              <a:rPr lang="en-IN" sz="2400" dirty="0">
                <a:solidFill>
                  <a:srgbClr val="FFFFFF"/>
                </a:solidFill>
                <a:latin typeface="Tw Cen MT"/>
                <a:cs typeface="Tw Cen MT"/>
              </a:rPr>
              <a:t>to form clusters of people based on previous data records and group new unseen data of people and group them   into a cluster based on various factors of new people we are trying to categorize.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  </a:t>
            </a:r>
            <a:r>
              <a:rPr sz="2400" spc="-95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establish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this 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website 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we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use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various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methodologies. </a:t>
            </a:r>
            <a:r>
              <a:rPr sz="2400" spc="-95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develop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project  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we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have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faced 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many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problem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but 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we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hardly tried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develop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project.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Our 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supervisor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helps us </a:t>
            </a:r>
            <a:r>
              <a:rPr sz="2400" spc="-60" dirty="0">
                <a:solidFill>
                  <a:srgbClr val="FFFFFF"/>
                </a:solidFill>
                <a:latin typeface="Tw Cen MT"/>
                <a:cs typeface="Tw Cen MT"/>
              </a:rPr>
              <a:t>by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giving his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valuable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opinion,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decision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time.</a:t>
            </a:r>
            <a:endParaRPr sz="24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520" y="1019378"/>
            <a:ext cx="2614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CONTACT</a:t>
            </a:r>
            <a:r>
              <a:rPr sz="3600" spc="-120" dirty="0"/>
              <a:t> </a:t>
            </a:r>
            <a:r>
              <a:rPr sz="3600" dirty="0"/>
              <a:t>US: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9080" y="2459558"/>
            <a:ext cx="4183379" cy="344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endParaRPr sz="1200" dirty="0">
              <a:latin typeface="Arial"/>
              <a:cs typeface="Arial"/>
            </a:endParaRPr>
          </a:p>
          <a:p>
            <a:pPr marL="12700" marR="1562100" indent="456565">
              <a:lnSpc>
                <a:spcPct val="100000"/>
              </a:lnSpc>
              <a:spcBef>
                <a:spcPts val="5"/>
              </a:spcBef>
            </a:pPr>
            <a:r>
              <a:rPr sz="1200" b="1" u="heavy" spc="-5" dirty="0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http://www.exposysdata.com/ </a:t>
            </a:r>
            <a:r>
              <a:rPr sz="1200" b="1" spc="-5" dirty="0">
                <a:solidFill>
                  <a:srgbClr val="B8F955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Industries</a:t>
            </a:r>
            <a:endParaRPr sz="12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Company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endParaRPr sz="12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11-50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Headquarters</a:t>
            </a:r>
            <a:endParaRPr sz="12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Bengaluru,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Karnataka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12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Founded</a:t>
            </a:r>
            <a:endParaRPr sz="12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Locations</a:t>
            </a:r>
            <a:endParaRPr sz="1600" dirty="0">
              <a:latin typeface="Arial"/>
              <a:cs typeface="Arial"/>
            </a:endParaRPr>
          </a:p>
          <a:p>
            <a:pPr marL="67310" indent="-55244">
              <a:lnSpc>
                <a:spcPct val="100000"/>
              </a:lnSpc>
              <a:spcBef>
                <a:spcPts val="20"/>
              </a:spcBef>
              <a:buSzPct val="91666"/>
              <a:buFont typeface="Arial"/>
              <a:buChar char="•"/>
              <a:tabLst>
                <a:tab pos="67945" algn="l"/>
              </a:tabLst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Primary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P.M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Residency Ground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Floor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Singanayakanahalli,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Yelahanka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Bengaluru,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Karnataka</a:t>
            </a:r>
            <a:r>
              <a:rPr sz="12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560064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Bengaluru,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Karnataka 560064,</a:t>
            </a:r>
            <a:r>
              <a:rPr sz="12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F9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259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Office Theme</vt:lpstr>
      <vt:lpstr>PowerPoint Presentation</vt:lpstr>
      <vt:lpstr>INTRODUCTION TO MAIN PROJECT</vt:lpstr>
      <vt:lpstr>TOOLS AND TECHNOLOGIES USED</vt:lpstr>
      <vt:lpstr>PowerPoint Presentation</vt:lpstr>
      <vt:lpstr>PowerPoint Presentation</vt:lpstr>
      <vt:lpstr>PowerPoint Presentation</vt:lpstr>
      <vt:lpstr>PowerPoint Presentation</vt:lpstr>
      <vt:lpstr>CONCLUSION</vt:lpstr>
      <vt:lpstr>CONTACT US: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EXPOSYS DATA LABS</dc:title>
  <dc:creator>MYPC</dc:creator>
  <cp:lastModifiedBy>jaggari akhil</cp:lastModifiedBy>
  <cp:revision>3</cp:revision>
  <dcterms:created xsi:type="dcterms:W3CDTF">2020-07-20T07:42:32Z</dcterms:created>
  <dcterms:modified xsi:type="dcterms:W3CDTF">2020-07-20T08:15:53Z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2020-07-20T00:00:00Z</vt:filetime>
  </property>
</Properties>
</file>