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CC7D-CE84-4465-AD01-71D71C5EF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53BD-B959-4BDC-9FD5-954B7AD0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FE67-6F0A-452D-8241-2B978E42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61D0-11B0-45CE-9B0E-4F63B28A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F735-DEF2-4773-A583-03353B54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9B03-62A7-460B-91F7-7CCE1973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2CFB3-BF6F-45D1-95B9-D2062AB6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788A-6E21-4C5E-8407-089FD1E2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E01B-38DD-4CA8-B94E-33E1A5D1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14D9-2001-4C8C-A12F-8E6BE7CD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3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79658-F5DB-46AD-8731-D432A83B6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CCCA8-E2BC-44A9-80C6-DAE46EB9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E2D2-7C92-4BA5-BF41-C130D08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953B-648D-48FA-A4B5-356E1FC4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3BC2-01DE-4578-8D97-6580048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2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3364-46BE-4814-9B65-D76FA1A3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3004-C5A0-45B3-B0EA-05C4F1AC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9191-FE26-4881-9CA9-66CB37F6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E459-9DF1-4856-AD2B-53FA2086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E620-92A6-483B-9ABD-E07B92F2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7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9293-23AF-4582-81FD-35EA7900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FCE3-3779-4492-B57D-7CA135AB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F418-F89E-42ED-B53C-E25F590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CB76-0563-48F7-9EA9-CB0BC89B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BE78-EB19-48F3-ABA8-7E1D5129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3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A8DA-FA1E-4DA6-A1A8-B4CA505D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A9FA-A42B-43F7-9A4E-97558E643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7DBA3-8BA1-4AC4-B0FF-2D6798F0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AB29C-3017-4E3C-9D0F-5E15958E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8A37B-8517-4FCB-8405-BEE1DF91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E823-0EDF-4FBB-A23F-FD98D1F6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9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0F44-26AF-4B8A-9677-E4BA4A10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967A8-DD60-45BD-BD4B-6FDF1B9D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2394-6484-46F5-8A1B-F726B683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25C17-F844-4649-BC01-29E72E719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71893-6C57-4447-99DE-B61B68164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26854-F706-4F7B-A145-00AE2D98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6CDEB-1CA1-4F9C-A481-6D3CF8EB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285FA-331C-4BC1-B0DC-9D08005A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9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0230-2488-46C4-8BF2-C1C66089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2E6C3-6468-4948-AD67-C8C27837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2587-1296-4FE8-8E0F-5015BDB3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3C7EC-B569-4DEB-97FC-BC0AA2A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1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14E4-25A0-4ACA-8B86-0CFDE39C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8C94C-8923-4083-8942-6ABF9667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D95F1-171F-4A10-AF01-21B8FEEE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5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25C8-0E7F-4B6F-ADC7-014FA904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C4B7-0CFC-4BAE-949C-C21118BC8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F5993-079E-4B0B-AF21-8CD37D46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3297-B294-4031-85BF-2237AF9C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F98E-85B3-49C7-9BEC-B95C85D6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553A-0ADF-4532-A8C9-2D53B586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6776-3CC6-4184-9017-DF5238FE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96AF5-1786-44C5-A30B-4512879A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3E3FE-42CF-4D9A-BC4C-70B7A0A2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AAC8-D618-4F80-A30F-8C1DF917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48C8-E5EA-4EEC-8D2A-B7F9B93A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DC7E6-FB1C-4FB6-8EAA-F239E350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7DB8F-2570-4768-95F3-95FE5B1B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E507B-C045-4C6F-935D-9D170D87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FADA-4777-4CD5-A6EB-E67CECA66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7ED5-1A95-4166-BDD0-2B03C52076FB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36BDF-24E4-46F6-A86D-C979C2515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CECBD-C26D-47CF-9319-A8ED7C9C7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2D26-07CC-4D25-B3FC-5BA069630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8A4C7-8241-45FA-83AD-B0747389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280" y="330486"/>
            <a:ext cx="6862438" cy="2536863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FFFF00"/>
                </a:solidFill>
                <a:latin typeface="Algerian" panose="04020705040A02060702" pitchFamily="82" charset="0"/>
              </a:rPr>
              <a:t>GRIP</a:t>
            </a:r>
            <a:br>
              <a:rPr lang="en-IN" sz="4400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IN" sz="4400" dirty="0">
                <a:solidFill>
                  <a:srgbClr val="FFFF00"/>
                </a:solidFill>
                <a:latin typeface="Algerian" panose="04020705040A02060702" pitchFamily="82" charset="0"/>
              </a:rPr>
              <a:t>THE SPARKS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B3D39-5943-49CA-BD1F-99820D61E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214042" cy="2050874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TASK #1</a:t>
            </a:r>
          </a:p>
          <a:p>
            <a:r>
              <a:rPr lang="en-IN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TECHNICAL TASK</a:t>
            </a:r>
          </a:p>
          <a:p>
            <a:r>
              <a:rPr lang="en-US" sz="2800" b="1" i="0" dirty="0"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Data Science and Business Analytics </a:t>
            </a:r>
          </a:p>
        </p:txBody>
      </p:sp>
    </p:spTree>
    <p:extLst>
      <p:ext uri="{BB962C8B-B14F-4D97-AF65-F5344CB8AC3E}">
        <p14:creationId xmlns:p14="http://schemas.microsoft.com/office/powerpoint/2010/main" val="213821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8A4C7-8241-45FA-83AD-B07473894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0351" y="1526959"/>
            <a:ext cx="6045693" cy="1269368"/>
          </a:xfrm>
        </p:spPr>
        <p:txBody>
          <a:bodyPr>
            <a:noAutofit/>
          </a:bodyPr>
          <a:lstStyle/>
          <a:p>
            <a:r>
              <a:rPr lang="en-IN" sz="4400" b="0" i="0" dirty="0">
                <a:solidFill>
                  <a:srgbClr val="FFC000"/>
                </a:solidFill>
                <a:effectLst/>
                <a:latin typeface="Bernard MT Condensed" panose="02050806060905020404" pitchFamily="18" charset="0"/>
              </a:rPr>
              <a:t>SIMPLE LINEAR REGRESSION</a:t>
            </a:r>
            <a:endParaRPr lang="en-IN" sz="4400" dirty="0">
              <a:solidFill>
                <a:srgbClr val="FFC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B3D39-5943-49CA-BD1F-99820D61E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711" y="3872958"/>
            <a:ext cx="6214042" cy="2050874"/>
          </a:xfrm>
        </p:spPr>
        <p:txBody>
          <a:bodyPr>
            <a:noAutofit/>
          </a:bodyPr>
          <a:lstStyle/>
          <a:p>
            <a:r>
              <a:rPr lang="en-IN" sz="3600" b="1" i="0" dirty="0">
                <a:solidFill>
                  <a:srgbClr val="FFC000"/>
                </a:solidFill>
                <a:effectLst/>
                <a:latin typeface="Bahnschrift Light Condensed" panose="020B0502040204020203" pitchFamily="34" charset="0"/>
              </a:rPr>
              <a:t>By </a:t>
            </a:r>
          </a:p>
          <a:p>
            <a:r>
              <a:rPr lang="en-IN" sz="3600" b="1" dirty="0">
                <a:solidFill>
                  <a:srgbClr val="FFC000"/>
                </a:solidFill>
                <a:latin typeface="Bahnschrift Light Condensed" panose="020B0502040204020203" pitchFamily="34" charset="0"/>
              </a:rPr>
              <a:t>Kommula Bhanu Prasad</a:t>
            </a:r>
          </a:p>
          <a:p>
            <a:endParaRPr lang="en-US" sz="2800" b="1" i="0" dirty="0">
              <a:solidFill>
                <a:srgbClr val="FFC000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7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Algerian</vt:lpstr>
      <vt:lpstr>Arial</vt:lpstr>
      <vt:lpstr>Arial Rounded MT Bold</vt:lpstr>
      <vt:lpstr>Bahnschrift Light Condensed</vt:lpstr>
      <vt:lpstr>Bernard MT Condensed</vt:lpstr>
      <vt:lpstr>Calibri</vt:lpstr>
      <vt:lpstr>Calibri Light</vt:lpstr>
      <vt:lpstr>Office Theme</vt:lpstr>
      <vt:lpstr>GRIP THE SPARKS FOUNDATION</vt:lpstr>
      <vt:lpstr>SIMPLE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GRIP THE SPARKS FOUNDATION</dc:title>
  <dc:creator>bhanu prasad kommula</dc:creator>
  <cp:lastModifiedBy>bhanu prasad kommula</cp:lastModifiedBy>
  <cp:revision>2</cp:revision>
  <dcterms:created xsi:type="dcterms:W3CDTF">2021-03-10T13:06:44Z</dcterms:created>
  <dcterms:modified xsi:type="dcterms:W3CDTF">2021-03-10T13:23:32Z</dcterms:modified>
</cp:coreProperties>
</file>