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ey sagar" userId="4f9ab8beb14aa5d4" providerId="LiveId" clId="{CEFA5348-DF77-4C14-A8FC-331E669086AC}"/>
    <pc:docChg chg="undo custSel addSld delSld modSld sldOrd">
      <pc:chgData name="honey sagar" userId="4f9ab8beb14aa5d4" providerId="LiveId" clId="{CEFA5348-DF77-4C14-A8FC-331E669086AC}" dt="2021-05-18T16:54:07.813" v="7988" actId="20577"/>
      <pc:docMkLst>
        <pc:docMk/>
      </pc:docMkLst>
      <pc:sldChg chg="addSp delSp modSp mod modTransition">
        <pc:chgData name="honey sagar" userId="4f9ab8beb14aa5d4" providerId="LiveId" clId="{CEFA5348-DF77-4C14-A8FC-331E669086AC}" dt="2021-05-18T16:29:26.491" v="7856"/>
        <pc:sldMkLst>
          <pc:docMk/>
          <pc:sldMk cId="3244399866" sldId="256"/>
        </pc:sldMkLst>
        <pc:spChg chg="add del mod">
          <ac:chgData name="honey sagar" userId="4f9ab8beb14aa5d4" providerId="LiveId" clId="{CEFA5348-DF77-4C14-A8FC-331E669086AC}" dt="2021-05-18T14:42:32.060" v="7241" actId="21"/>
          <ac:spMkLst>
            <pc:docMk/>
            <pc:sldMk cId="3244399866" sldId="256"/>
            <ac:spMk id="3" creationId="{D4444B61-1FA2-4872-9EA5-77F84566DBDB}"/>
          </ac:spMkLst>
        </pc:spChg>
        <pc:spChg chg="add del mod">
          <ac:chgData name="honey sagar" userId="4f9ab8beb14aa5d4" providerId="LiveId" clId="{CEFA5348-DF77-4C14-A8FC-331E669086AC}" dt="2021-05-18T14:42:20.611" v="7235" actId="21"/>
          <ac:spMkLst>
            <pc:docMk/>
            <pc:sldMk cId="3244399866" sldId="256"/>
            <ac:spMk id="5" creationId="{1C136FC5-7DFD-4BDC-BFBA-DD0B0F2CBDA5}"/>
          </ac:spMkLst>
        </pc:spChg>
        <pc:spChg chg="add del mod">
          <ac:chgData name="honey sagar" userId="4f9ab8beb14aa5d4" providerId="LiveId" clId="{CEFA5348-DF77-4C14-A8FC-331E669086AC}" dt="2021-05-18T14:42:27.247" v="7237" actId="21"/>
          <ac:spMkLst>
            <pc:docMk/>
            <pc:sldMk cId="3244399866" sldId="256"/>
            <ac:spMk id="7" creationId="{B1889842-444E-43D2-8E55-AD62BD283AB1}"/>
          </ac:spMkLst>
        </pc:spChg>
        <pc:spChg chg="add del mod">
          <ac:chgData name="honey sagar" userId="4f9ab8beb14aa5d4" providerId="LiveId" clId="{CEFA5348-DF77-4C14-A8FC-331E669086AC}" dt="2021-05-18T14:42:36.288" v="7245" actId="478"/>
          <ac:spMkLst>
            <pc:docMk/>
            <pc:sldMk cId="3244399866" sldId="256"/>
            <ac:spMk id="9" creationId="{F14699F3-F121-47FA-B3F5-6B34AFE2214D}"/>
          </ac:spMkLst>
        </pc:spChg>
        <pc:spChg chg="add del mod">
          <ac:chgData name="honey sagar" userId="4f9ab8beb14aa5d4" providerId="LiveId" clId="{CEFA5348-DF77-4C14-A8FC-331E669086AC}" dt="2021-05-18T14:42:34.612" v="7243"/>
          <ac:spMkLst>
            <pc:docMk/>
            <pc:sldMk cId="3244399866" sldId="256"/>
            <ac:spMk id="10" creationId="{4030EBC9-5C4F-4DA2-AEF0-F5725650ECEB}"/>
          </ac:spMkLst>
        </pc:spChg>
      </pc:sldChg>
      <pc:sldChg chg="addSp delSp modSp mod modTransition modAnim">
        <pc:chgData name="honey sagar" userId="4f9ab8beb14aa5d4" providerId="LiveId" clId="{CEFA5348-DF77-4C14-A8FC-331E669086AC}" dt="2021-05-18T16:42:30.703" v="7957"/>
        <pc:sldMkLst>
          <pc:docMk/>
          <pc:sldMk cId="566332698" sldId="257"/>
        </pc:sldMkLst>
        <pc:spChg chg="mod">
          <ac:chgData name="honey sagar" userId="4f9ab8beb14aa5d4" providerId="LiveId" clId="{CEFA5348-DF77-4C14-A8FC-331E669086AC}" dt="2021-05-18T14:59:14.230" v="7685" actId="207"/>
          <ac:spMkLst>
            <pc:docMk/>
            <pc:sldMk cId="566332698" sldId="257"/>
            <ac:spMk id="2" creationId="{F7EB614A-5779-4DB2-9FD3-EF1CD9749870}"/>
          </ac:spMkLst>
        </pc:spChg>
        <pc:spChg chg="mod">
          <ac:chgData name="honey sagar" userId="4f9ab8beb14aa5d4" providerId="LiveId" clId="{CEFA5348-DF77-4C14-A8FC-331E669086AC}" dt="2021-05-18T14:52:35.638" v="7514" actId="207"/>
          <ac:spMkLst>
            <pc:docMk/>
            <pc:sldMk cId="566332698" sldId="257"/>
            <ac:spMk id="3" creationId="{C90817E0-D19C-4846-9814-22BE58CA07EF}"/>
          </ac:spMkLst>
        </pc:spChg>
        <pc:spChg chg="add del">
          <ac:chgData name="honey sagar" userId="4f9ab8beb14aa5d4" providerId="LiveId" clId="{CEFA5348-DF77-4C14-A8FC-331E669086AC}" dt="2021-05-15T03:33:08.451" v="5" actId="11529"/>
          <ac:spMkLst>
            <pc:docMk/>
            <pc:sldMk cId="566332698" sldId="257"/>
            <ac:spMk id="4" creationId="{F53CD644-0F12-4FD5-97B7-B6940D5E7DDB}"/>
          </ac:spMkLst>
        </pc:spChg>
        <pc:spChg chg="add del">
          <ac:chgData name="honey sagar" userId="4f9ab8beb14aa5d4" providerId="LiveId" clId="{CEFA5348-DF77-4C14-A8FC-331E669086AC}" dt="2021-05-15T03:33:18.460" v="9" actId="11529"/>
          <ac:spMkLst>
            <pc:docMk/>
            <pc:sldMk cId="566332698" sldId="257"/>
            <ac:spMk id="5" creationId="{362B902C-BB6C-46F3-B5C5-C265615A2F81}"/>
          </ac:spMkLst>
        </pc:spChg>
        <pc:spChg chg="add del mod">
          <ac:chgData name="honey sagar" userId="4f9ab8beb14aa5d4" providerId="LiveId" clId="{CEFA5348-DF77-4C14-A8FC-331E669086AC}" dt="2021-05-15T03:33:39.139" v="15" actId="11529"/>
          <ac:spMkLst>
            <pc:docMk/>
            <pc:sldMk cId="566332698" sldId="257"/>
            <ac:spMk id="6" creationId="{21BFE5CA-8A94-4FC1-BCC0-CF393BABD555}"/>
          </ac:spMkLst>
        </pc:spChg>
      </pc:sldChg>
      <pc:sldChg chg="delSp new add del mod modClrScheme chgLayout">
        <pc:chgData name="honey sagar" userId="4f9ab8beb14aa5d4" providerId="LiveId" clId="{CEFA5348-DF77-4C14-A8FC-331E669086AC}" dt="2021-05-15T03:33:11.515" v="7" actId="47"/>
        <pc:sldMkLst>
          <pc:docMk/>
          <pc:sldMk cId="168536035" sldId="258"/>
        </pc:sldMkLst>
        <pc:spChg chg="del">
          <ac:chgData name="honey sagar" userId="4f9ab8beb14aa5d4" providerId="LiveId" clId="{CEFA5348-DF77-4C14-A8FC-331E669086AC}" dt="2021-05-15T03:30:39.710" v="1" actId="478"/>
          <ac:spMkLst>
            <pc:docMk/>
            <pc:sldMk cId="168536035" sldId="258"/>
            <ac:spMk id="2" creationId="{602CE862-D9B2-4BA8-9DE7-12678182C4FB}"/>
          </ac:spMkLst>
        </pc:spChg>
        <pc:spChg chg="del">
          <ac:chgData name="honey sagar" userId="4f9ab8beb14aa5d4" providerId="LiveId" clId="{CEFA5348-DF77-4C14-A8FC-331E669086AC}" dt="2021-05-15T03:30:50.360" v="2" actId="700"/>
          <ac:spMkLst>
            <pc:docMk/>
            <pc:sldMk cId="168536035" sldId="258"/>
            <ac:spMk id="3" creationId="{F3F2E707-9A41-4E4A-848F-452FBB705460}"/>
          </ac:spMkLst>
        </pc:spChg>
      </pc:sldChg>
      <pc:sldChg chg="addSp delSp modSp new mod modTransition setBg modAnim">
        <pc:chgData name="honey sagar" userId="4f9ab8beb14aa5d4" providerId="LiveId" clId="{CEFA5348-DF77-4C14-A8FC-331E669086AC}" dt="2021-05-18T16:44:08.571" v="7986"/>
        <pc:sldMkLst>
          <pc:docMk/>
          <pc:sldMk cId="2641984493" sldId="258"/>
        </pc:sldMkLst>
        <pc:spChg chg="mod">
          <ac:chgData name="honey sagar" userId="4f9ab8beb14aa5d4" providerId="LiveId" clId="{CEFA5348-DF77-4C14-A8FC-331E669086AC}" dt="2021-05-18T14:58:45.653" v="7682" actId="207"/>
          <ac:spMkLst>
            <pc:docMk/>
            <pc:sldMk cId="2641984493" sldId="258"/>
            <ac:spMk id="2" creationId="{95E61150-CFF2-42C7-8046-D5F09679CE82}"/>
          </ac:spMkLst>
        </pc:spChg>
        <pc:spChg chg="mod">
          <ac:chgData name="honey sagar" userId="4f9ab8beb14aa5d4" providerId="LiveId" clId="{CEFA5348-DF77-4C14-A8FC-331E669086AC}" dt="2021-05-18T14:52:12.589" v="7512"/>
          <ac:spMkLst>
            <pc:docMk/>
            <pc:sldMk cId="2641984493" sldId="258"/>
            <ac:spMk id="3" creationId="{799D608B-8548-49B4-B263-26418D89A118}"/>
          </ac:spMkLst>
        </pc:spChg>
        <pc:picChg chg="add del mod">
          <ac:chgData name="honey sagar" userId="4f9ab8beb14aa5d4" providerId="LiveId" clId="{CEFA5348-DF77-4C14-A8FC-331E669086AC}" dt="2021-05-18T14:59:32.432" v="7689" actId="478"/>
          <ac:picMkLst>
            <pc:docMk/>
            <pc:sldMk cId="2641984493" sldId="258"/>
            <ac:picMk id="5" creationId="{DA9FF86E-DAA3-4B06-A07A-CF9445DCF343}"/>
          </ac:picMkLst>
        </pc:picChg>
      </pc:sldChg>
      <pc:sldChg chg="addSp modSp new mod modTransition setBg modAnim">
        <pc:chgData name="honey sagar" userId="4f9ab8beb14aa5d4" providerId="LiveId" clId="{CEFA5348-DF77-4C14-A8FC-331E669086AC}" dt="2021-05-18T16:42:51.554" v="7970" actId="20577"/>
        <pc:sldMkLst>
          <pc:docMk/>
          <pc:sldMk cId="82625178" sldId="259"/>
        </pc:sldMkLst>
        <pc:spChg chg="mod">
          <ac:chgData name="honey sagar" userId="4f9ab8beb14aa5d4" providerId="LiveId" clId="{CEFA5348-DF77-4C14-A8FC-331E669086AC}" dt="2021-05-18T14:59:25.672" v="7688" actId="207"/>
          <ac:spMkLst>
            <pc:docMk/>
            <pc:sldMk cId="82625178" sldId="259"/>
            <ac:spMk id="2" creationId="{A542537A-53B7-4AD8-823E-2002B35A017A}"/>
          </ac:spMkLst>
        </pc:spChg>
        <pc:spChg chg="mod">
          <ac:chgData name="honey sagar" userId="4f9ab8beb14aa5d4" providerId="LiveId" clId="{CEFA5348-DF77-4C14-A8FC-331E669086AC}" dt="2021-05-18T16:42:51.554" v="7970" actId="20577"/>
          <ac:spMkLst>
            <pc:docMk/>
            <pc:sldMk cId="82625178" sldId="259"/>
            <ac:spMk id="3" creationId="{CF985650-3482-4F3B-B4F4-142CACB20B35}"/>
          </ac:spMkLst>
        </pc:spChg>
        <pc:picChg chg="add mod">
          <ac:chgData name="honey sagar" userId="4f9ab8beb14aa5d4" providerId="LiveId" clId="{CEFA5348-DF77-4C14-A8FC-331E669086AC}" dt="2021-05-15T07:57:34.994" v="985" actId="1076"/>
          <ac:picMkLst>
            <pc:docMk/>
            <pc:sldMk cId="82625178" sldId="259"/>
            <ac:picMk id="5" creationId="{4FA629EB-8201-4B13-A0B4-19D1FD487EB2}"/>
          </ac:picMkLst>
        </pc:picChg>
      </pc:sldChg>
      <pc:sldChg chg="modSp new mod modTransition">
        <pc:chgData name="honey sagar" userId="4f9ab8beb14aa5d4" providerId="LiveId" clId="{CEFA5348-DF77-4C14-A8FC-331E669086AC}" dt="2021-05-18T16:30:52.338" v="7871"/>
        <pc:sldMkLst>
          <pc:docMk/>
          <pc:sldMk cId="2438896387" sldId="260"/>
        </pc:sldMkLst>
        <pc:spChg chg="mod">
          <ac:chgData name="honey sagar" userId="4f9ab8beb14aa5d4" providerId="LiveId" clId="{CEFA5348-DF77-4C14-A8FC-331E669086AC}" dt="2021-05-18T14:59:51.701" v="7692" actId="207"/>
          <ac:spMkLst>
            <pc:docMk/>
            <pc:sldMk cId="2438896387" sldId="260"/>
            <ac:spMk id="2" creationId="{074DAA51-E4B4-497B-BE90-EAAC1B9CC6D3}"/>
          </ac:spMkLst>
        </pc:spChg>
        <pc:spChg chg="mod">
          <ac:chgData name="honey sagar" userId="4f9ab8beb14aa5d4" providerId="LiveId" clId="{CEFA5348-DF77-4C14-A8FC-331E669086AC}" dt="2021-05-18T14:52:41.089" v="7515" actId="207"/>
          <ac:spMkLst>
            <pc:docMk/>
            <pc:sldMk cId="2438896387" sldId="260"/>
            <ac:spMk id="3" creationId="{274D2DCD-60B0-4F0D-8B2C-7C9E2E670B63}"/>
          </ac:spMkLst>
        </pc:spChg>
      </pc:sldChg>
      <pc:sldChg chg="modSp new mod modTransition">
        <pc:chgData name="honey sagar" userId="4f9ab8beb14aa5d4" providerId="LiveId" clId="{CEFA5348-DF77-4C14-A8FC-331E669086AC}" dt="2021-05-18T16:31:29.531" v="7875"/>
        <pc:sldMkLst>
          <pc:docMk/>
          <pc:sldMk cId="3769252833" sldId="261"/>
        </pc:sldMkLst>
        <pc:spChg chg="mod">
          <ac:chgData name="honey sagar" userId="4f9ab8beb14aa5d4" providerId="LiveId" clId="{CEFA5348-DF77-4C14-A8FC-331E669086AC}" dt="2021-05-18T15:00:38.531" v="7704" actId="207"/>
          <ac:spMkLst>
            <pc:docMk/>
            <pc:sldMk cId="3769252833" sldId="261"/>
            <ac:spMk id="2" creationId="{CC0486BC-D7CF-407A-A13D-9911B63ABBD5}"/>
          </ac:spMkLst>
        </pc:spChg>
        <pc:spChg chg="mod">
          <ac:chgData name="honey sagar" userId="4f9ab8beb14aa5d4" providerId="LiveId" clId="{CEFA5348-DF77-4C14-A8FC-331E669086AC}" dt="2021-05-18T14:53:02.428" v="7519" actId="207"/>
          <ac:spMkLst>
            <pc:docMk/>
            <pc:sldMk cId="3769252833" sldId="261"/>
            <ac:spMk id="3" creationId="{FB831BFA-80D7-4FAB-B366-30859D6CAFA8}"/>
          </ac:spMkLst>
        </pc:spChg>
      </pc:sldChg>
      <pc:sldChg chg="modSp new mod modTransition">
        <pc:chgData name="honey sagar" userId="4f9ab8beb14aa5d4" providerId="LiveId" clId="{CEFA5348-DF77-4C14-A8FC-331E669086AC}" dt="2021-05-18T16:31:02.075" v="7872"/>
        <pc:sldMkLst>
          <pc:docMk/>
          <pc:sldMk cId="3552178362" sldId="262"/>
        </pc:sldMkLst>
        <pc:spChg chg="mod">
          <ac:chgData name="honey sagar" userId="4f9ab8beb14aa5d4" providerId="LiveId" clId="{CEFA5348-DF77-4C14-A8FC-331E669086AC}" dt="2021-05-18T15:00:02.548" v="7695" actId="2711"/>
          <ac:spMkLst>
            <pc:docMk/>
            <pc:sldMk cId="3552178362" sldId="262"/>
            <ac:spMk id="2" creationId="{B2A3ABAE-C095-4358-B5D6-7468B8F518EF}"/>
          </ac:spMkLst>
        </pc:spChg>
        <pc:spChg chg="mod">
          <ac:chgData name="honey sagar" userId="4f9ab8beb14aa5d4" providerId="LiveId" clId="{CEFA5348-DF77-4C14-A8FC-331E669086AC}" dt="2021-05-18T14:52:45.356" v="7516" actId="207"/>
          <ac:spMkLst>
            <pc:docMk/>
            <pc:sldMk cId="3552178362" sldId="262"/>
            <ac:spMk id="3" creationId="{7A15BE56-86AD-4E7B-B394-C2AE813022C9}"/>
          </ac:spMkLst>
        </pc:spChg>
      </pc:sldChg>
      <pc:sldChg chg="modSp new mod modTransition">
        <pc:chgData name="honey sagar" userId="4f9ab8beb14aa5d4" providerId="LiveId" clId="{CEFA5348-DF77-4C14-A8FC-331E669086AC}" dt="2021-05-18T16:31:09.868" v="7873"/>
        <pc:sldMkLst>
          <pc:docMk/>
          <pc:sldMk cId="2952913166" sldId="263"/>
        </pc:sldMkLst>
        <pc:spChg chg="mod">
          <ac:chgData name="honey sagar" userId="4f9ab8beb14aa5d4" providerId="LiveId" clId="{CEFA5348-DF77-4C14-A8FC-331E669086AC}" dt="2021-05-18T15:00:13.314" v="7698" actId="2711"/>
          <ac:spMkLst>
            <pc:docMk/>
            <pc:sldMk cId="2952913166" sldId="263"/>
            <ac:spMk id="2" creationId="{F4A40674-2BA3-4320-AB43-ACE0DCA08769}"/>
          </ac:spMkLst>
        </pc:spChg>
        <pc:spChg chg="mod">
          <ac:chgData name="honey sagar" userId="4f9ab8beb14aa5d4" providerId="LiveId" clId="{CEFA5348-DF77-4C14-A8FC-331E669086AC}" dt="2021-05-18T14:52:51.838" v="7517" actId="207"/>
          <ac:spMkLst>
            <pc:docMk/>
            <pc:sldMk cId="2952913166" sldId="263"/>
            <ac:spMk id="3" creationId="{02384F19-28CF-4680-8082-0654568EF72E}"/>
          </ac:spMkLst>
        </pc:spChg>
      </pc:sldChg>
      <pc:sldChg chg="modSp new mod modTransition">
        <pc:chgData name="honey sagar" userId="4f9ab8beb14aa5d4" providerId="LiveId" clId="{CEFA5348-DF77-4C14-A8FC-331E669086AC}" dt="2021-05-18T16:54:07.813" v="7988" actId="20577"/>
        <pc:sldMkLst>
          <pc:docMk/>
          <pc:sldMk cId="4512291" sldId="264"/>
        </pc:sldMkLst>
        <pc:spChg chg="mod">
          <ac:chgData name="honey sagar" userId="4f9ab8beb14aa5d4" providerId="LiveId" clId="{CEFA5348-DF77-4C14-A8FC-331E669086AC}" dt="2021-05-18T15:00:27.215" v="7701" actId="2711"/>
          <ac:spMkLst>
            <pc:docMk/>
            <pc:sldMk cId="4512291" sldId="264"/>
            <ac:spMk id="2" creationId="{9607D241-1B4E-45EB-B697-067B6E3DF7CE}"/>
          </ac:spMkLst>
        </pc:spChg>
        <pc:spChg chg="mod">
          <ac:chgData name="honey sagar" userId="4f9ab8beb14aa5d4" providerId="LiveId" clId="{CEFA5348-DF77-4C14-A8FC-331E669086AC}" dt="2021-05-18T16:54:07.813" v="7988" actId="20577"/>
          <ac:spMkLst>
            <pc:docMk/>
            <pc:sldMk cId="4512291" sldId="264"/>
            <ac:spMk id="3" creationId="{7F0469C2-318F-4021-BAF5-D740BC15F97E}"/>
          </ac:spMkLst>
        </pc:spChg>
      </pc:sldChg>
      <pc:sldChg chg="modSp new mod modTransition">
        <pc:chgData name="honey sagar" userId="4f9ab8beb14aa5d4" providerId="LiveId" clId="{CEFA5348-DF77-4C14-A8FC-331E669086AC}" dt="2021-05-18T16:31:39.381" v="7876"/>
        <pc:sldMkLst>
          <pc:docMk/>
          <pc:sldMk cId="2447369844" sldId="265"/>
        </pc:sldMkLst>
        <pc:spChg chg="mod">
          <ac:chgData name="honey sagar" userId="4f9ab8beb14aa5d4" providerId="LiveId" clId="{CEFA5348-DF77-4C14-A8FC-331E669086AC}" dt="2021-05-18T15:00:50.524" v="7707" actId="2711"/>
          <ac:spMkLst>
            <pc:docMk/>
            <pc:sldMk cId="2447369844" sldId="265"/>
            <ac:spMk id="2" creationId="{34175F78-D7EF-4116-850C-A0F0D6E1CD90}"/>
          </ac:spMkLst>
        </pc:spChg>
        <pc:spChg chg="mod">
          <ac:chgData name="honey sagar" userId="4f9ab8beb14aa5d4" providerId="LiveId" clId="{CEFA5348-DF77-4C14-A8FC-331E669086AC}" dt="2021-05-18T14:53:08.987" v="7520" actId="207"/>
          <ac:spMkLst>
            <pc:docMk/>
            <pc:sldMk cId="2447369844" sldId="265"/>
            <ac:spMk id="3" creationId="{8E82BD53-F993-4514-99D0-B4BB0585CD2B}"/>
          </ac:spMkLst>
        </pc:spChg>
      </pc:sldChg>
      <pc:sldChg chg="addSp delSp modSp new mod modTransition">
        <pc:chgData name="honey sagar" userId="4f9ab8beb14aa5d4" providerId="LiveId" clId="{CEFA5348-DF77-4C14-A8FC-331E669086AC}" dt="2021-05-18T16:32:04.501" v="7885" actId="20577"/>
        <pc:sldMkLst>
          <pc:docMk/>
          <pc:sldMk cId="296285090" sldId="266"/>
        </pc:sldMkLst>
        <pc:spChg chg="mod">
          <ac:chgData name="honey sagar" userId="4f9ab8beb14aa5d4" providerId="LiveId" clId="{CEFA5348-DF77-4C14-A8FC-331E669086AC}" dt="2021-05-18T16:32:04.501" v="7885" actId="20577"/>
          <ac:spMkLst>
            <pc:docMk/>
            <pc:sldMk cId="296285090" sldId="266"/>
            <ac:spMk id="2" creationId="{213B6485-8235-4A17-8AC7-83B8F06AF3CA}"/>
          </ac:spMkLst>
        </pc:spChg>
        <pc:spChg chg="mod">
          <ac:chgData name="honey sagar" userId="4f9ab8beb14aa5d4" providerId="LiveId" clId="{CEFA5348-DF77-4C14-A8FC-331E669086AC}" dt="2021-05-18T16:29:02.976" v="7852" actId="208"/>
          <ac:spMkLst>
            <pc:docMk/>
            <pc:sldMk cId="296285090" sldId="266"/>
            <ac:spMk id="3" creationId="{3F2426FF-6D92-46C7-B40C-E670D709E381}"/>
          </ac:spMkLst>
        </pc:spChg>
        <pc:spChg chg="add del mod">
          <ac:chgData name="honey sagar" userId="4f9ab8beb14aa5d4" providerId="LiveId" clId="{CEFA5348-DF77-4C14-A8FC-331E669086AC}" dt="2021-05-18T12:47:02.525" v="2449"/>
          <ac:spMkLst>
            <pc:docMk/>
            <pc:sldMk cId="296285090" sldId="266"/>
            <ac:spMk id="4" creationId="{E4C9D97C-0C6F-44EC-882B-51678AE4C370}"/>
          </ac:spMkLst>
        </pc:spChg>
        <pc:spChg chg="add del mod">
          <ac:chgData name="honey sagar" userId="4f9ab8beb14aa5d4" providerId="LiveId" clId="{CEFA5348-DF77-4C14-A8FC-331E669086AC}" dt="2021-05-18T12:47:02.525" v="2447" actId="478"/>
          <ac:spMkLst>
            <pc:docMk/>
            <pc:sldMk cId="296285090" sldId="266"/>
            <ac:spMk id="5" creationId="{C20B0FED-81C0-4D29-A349-1916614A66F2}"/>
          </ac:spMkLst>
        </pc:spChg>
        <pc:spChg chg="add mod">
          <ac:chgData name="honey sagar" userId="4f9ab8beb14aa5d4" providerId="LiveId" clId="{CEFA5348-DF77-4C14-A8FC-331E669086AC}" dt="2021-05-18T16:27:34.412" v="7847" actId="207"/>
          <ac:spMkLst>
            <pc:docMk/>
            <pc:sldMk cId="296285090" sldId="266"/>
            <ac:spMk id="6" creationId="{660D8E92-8E10-482F-8A85-5C0BE92F4C8A}"/>
          </ac:spMkLst>
        </pc:spChg>
        <pc:spChg chg="add del">
          <ac:chgData name="honey sagar" userId="4f9ab8beb14aa5d4" providerId="LiveId" clId="{CEFA5348-DF77-4C14-A8FC-331E669086AC}" dt="2021-05-18T12:47:34.255" v="2456" actId="11529"/>
          <ac:spMkLst>
            <pc:docMk/>
            <pc:sldMk cId="296285090" sldId="266"/>
            <ac:spMk id="12" creationId="{85F2408E-4CFB-4C48-BF2D-7EE876737894}"/>
          </ac:spMkLst>
        </pc:spChg>
        <pc:spChg chg="add mod">
          <ac:chgData name="honey sagar" userId="4f9ab8beb14aa5d4" providerId="LiveId" clId="{CEFA5348-DF77-4C14-A8FC-331E669086AC}" dt="2021-05-18T16:27:37.325" v="7848" actId="207"/>
          <ac:spMkLst>
            <pc:docMk/>
            <pc:sldMk cId="296285090" sldId="266"/>
            <ac:spMk id="13" creationId="{2A4FA22C-9C4A-48AB-8DD3-CA368A4068FE}"/>
          </ac:spMkLst>
        </pc:spChg>
        <pc:spChg chg="add mod">
          <ac:chgData name="honey sagar" userId="4f9ab8beb14aa5d4" providerId="LiveId" clId="{CEFA5348-DF77-4C14-A8FC-331E669086AC}" dt="2021-05-18T12:52:48.475" v="2573" actId="6549"/>
          <ac:spMkLst>
            <pc:docMk/>
            <pc:sldMk cId="296285090" sldId="266"/>
            <ac:spMk id="18" creationId="{8FC031C9-C3B3-4AD3-A6CE-CC2AA15CB738}"/>
          </ac:spMkLst>
        </pc:spChg>
        <pc:spChg chg="add mod">
          <ac:chgData name="honey sagar" userId="4f9ab8beb14aa5d4" providerId="LiveId" clId="{CEFA5348-DF77-4C14-A8FC-331E669086AC}" dt="2021-05-18T16:27:51.054" v="7851" actId="207"/>
          <ac:spMkLst>
            <pc:docMk/>
            <pc:sldMk cId="296285090" sldId="266"/>
            <ac:spMk id="19" creationId="{85D271A6-71F2-4C08-B5F3-037A2681D645}"/>
          </ac:spMkLst>
        </pc:spChg>
        <pc:spChg chg="add mod">
          <ac:chgData name="honey sagar" userId="4f9ab8beb14aa5d4" providerId="LiveId" clId="{CEFA5348-DF77-4C14-A8FC-331E669086AC}" dt="2021-05-18T16:27:40.314" v="7849" actId="207"/>
          <ac:spMkLst>
            <pc:docMk/>
            <pc:sldMk cId="296285090" sldId="266"/>
            <ac:spMk id="20" creationId="{32DCBAAC-5588-4DAC-B951-D5021341E153}"/>
          </ac:spMkLst>
        </pc:spChg>
        <pc:spChg chg="add mod">
          <ac:chgData name="honey sagar" userId="4f9ab8beb14aa5d4" providerId="LiveId" clId="{CEFA5348-DF77-4C14-A8FC-331E669086AC}" dt="2021-05-18T12:58:20.003" v="2876" actId="207"/>
          <ac:spMkLst>
            <pc:docMk/>
            <pc:sldMk cId="296285090" sldId="266"/>
            <ac:spMk id="23" creationId="{352B2BE9-BADE-4264-B8F3-2FD669F2C776}"/>
          </ac:spMkLst>
        </pc:spChg>
        <pc:spChg chg="add del mod">
          <ac:chgData name="honey sagar" userId="4f9ab8beb14aa5d4" providerId="LiveId" clId="{CEFA5348-DF77-4C14-A8FC-331E669086AC}" dt="2021-05-18T13:03:32.267" v="3005"/>
          <ac:spMkLst>
            <pc:docMk/>
            <pc:sldMk cId="296285090" sldId="266"/>
            <ac:spMk id="24" creationId="{58AEA9AF-0D80-464A-96C6-F9ECC5F799CF}"/>
          </ac:spMkLst>
        </pc:spChg>
        <pc:spChg chg="add del mod">
          <ac:chgData name="honey sagar" userId="4f9ab8beb14aa5d4" providerId="LiveId" clId="{CEFA5348-DF77-4C14-A8FC-331E669086AC}" dt="2021-05-18T13:03:32.267" v="3007"/>
          <ac:spMkLst>
            <pc:docMk/>
            <pc:sldMk cId="296285090" sldId="266"/>
            <ac:spMk id="25" creationId="{BFB19D8A-F82F-420B-A2E2-5880C01CBEA9}"/>
          </ac:spMkLst>
        </pc:spChg>
        <pc:spChg chg="add mod">
          <ac:chgData name="honey sagar" userId="4f9ab8beb14aa5d4" providerId="LiveId" clId="{CEFA5348-DF77-4C14-A8FC-331E669086AC}" dt="2021-05-18T12:59:40.776" v="2897" actId="207"/>
          <ac:spMkLst>
            <pc:docMk/>
            <pc:sldMk cId="296285090" sldId="266"/>
            <ac:spMk id="26" creationId="{1957E988-7064-4EE9-90C8-D97327261157}"/>
          </ac:spMkLst>
        </pc:spChg>
        <pc:spChg chg="add mod">
          <ac:chgData name="honey sagar" userId="4f9ab8beb14aa5d4" providerId="LiveId" clId="{CEFA5348-DF77-4C14-A8FC-331E669086AC}" dt="2021-05-18T12:59:37.202" v="2896" actId="207"/>
          <ac:spMkLst>
            <pc:docMk/>
            <pc:sldMk cId="296285090" sldId="266"/>
            <ac:spMk id="27" creationId="{D0D91D04-40A9-4318-A157-E092F816F72C}"/>
          </ac:spMkLst>
        </pc:spChg>
        <pc:spChg chg="add mod">
          <ac:chgData name="honey sagar" userId="4f9ab8beb14aa5d4" providerId="LiveId" clId="{CEFA5348-DF77-4C14-A8FC-331E669086AC}" dt="2021-05-18T13:00:38.887" v="2990" actId="207"/>
          <ac:spMkLst>
            <pc:docMk/>
            <pc:sldMk cId="296285090" sldId="266"/>
            <ac:spMk id="28" creationId="{9E9FC744-1BE4-47A7-BBB8-03D36CEF8D7E}"/>
          </ac:spMkLst>
        </pc:spChg>
        <pc:spChg chg="add mod">
          <ac:chgData name="honey sagar" userId="4f9ab8beb14aa5d4" providerId="LiveId" clId="{CEFA5348-DF77-4C14-A8FC-331E669086AC}" dt="2021-05-18T13:00:45.467" v="2991" actId="207"/>
          <ac:spMkLst>
            <pc:docMk/>
            <pc:sldMk cId="296285090" sldId="266"/>
            <ac:spMk id="29" creationId="{1D769AD0-711C-4DF3-8E83-F7DB1F1A294B}"/>
          </ac:spMkLst>
        </pc:spChg>
        <pc:cxnChg chg="add mod">
          <ac:chgData name="honey sagar" userId="4f9ab8beb14aa5d4" providerId="LiveId" clId="{CEFA5348-DF77-4C14-A8FC-331E669086AC}" dt="2021-05-18T12:47:19.853" v="2453" actId="14100"/>
          <ac:cxnSpMkLst>
            <pc:docMk/>
            <pc:sldMk cId="296285090" sldId="266"/>
            <ac:cxnSpMk id="8" creationId="{240DEA25-C4EF-4E10-B51B-78E9ECB77AA7}"/>
          </ac:cxnSpMkLst>
        </pc:cxnChg>
        <pc:cxnChg chg="add">
          <ac:chgData name="honey sagar" userId="4f9ab8beb14aa5d4" providerId="LiveId" clId="{CEFA5348-DF77-4C14-A8FC-331E669086AC}" dt="2021-05-18T12:47:27.303" v="2454" actId="11529"/>
          <ac:cxnSpMkLst>
            <pc:docMk/>
            <pc:sldMk cId="296285090" sldId="266"/>
            <ac:cxnSpMk id="11" creationId="{EF7BD3D4-BAF3-4E81-B9DA-23E01EA8F95C}"/>
          </ac:cxnSpMkLst>
        </pc:cxnChg>
        <pc:cxnChg chg="add">
          <ac:chgData name="honey sagar" userId="4f9ab8beb14aa5d4" providerId="LiveId" clId="{CEFA5348-DF77-4C14-A8FC-331E669086AC}" dt="2021-05-18T12:48:08.612" v="2496" actId="11529"/>
          <ac:cxnSpMkLst>
            <pc:docMk/>
            <pc:sldMk cId="296285090" sldId="266"/>
            <ac:cxnSpMk id="15" creationId="{D7EB43B0-9CBB-41D0-9AC5-B617AF1234B9}"/>
          </ac:cxnSpMkLst>
        </pc:cxnChg>
        <pc:cxnChg chg="add">
          <ac:chgData name="honey sagar" userId="4f9ab8beb14aa5d4" providerId="LiveId" clId="{CEFA5348-DF77-4C14-A8FC-331E669086AC}" dt="2021-05-18T12:48:19.803" v="2497" actId="11529"/>
          <ac:cxnSpMkLst>
            <pc:docMk/>
            <pc:sldMk cId="296285090" sldId="266"/>
            <ac:cxnSpMk id="17" creationId="{5A1AF111-8D18-40A4-BA85-A0596F03836A}"/>
          </ac:cxnSpMkLst>
        </pc:cxnChg>
        <pc:cxnChg chg="add">
          <ac:chgData name="honey sagar" userId="4f9ab8beb14aa5d4" providerId="LiveId" clId="{CEFA5348-DF77-4C14-A8FC-331E669086AC}" dt="2021-05-18T12:54:29.426" v="2718" actId="11529"/>
          <ac:cxnSpMkLst>
            <pc:docMk/>
            <pc:sldMk cId="296285090" sldId="266"/>
            <ac:cxnSpMk id="22" creationId="{ED8AFCB3-2217-442A-88BE-8442151AB09B}"/>
          </ac:cxnSpMkLst>
        </pc:cxnChg>
      </pc:sldChg>
      <pc:sldChg chg="addSp delSp modSp new mod modTransition">
        <pc:chgData name="honey sagar" userId="4f9ab8beb14aa5d4" providerId="LiveId" clId="{CEFA5348-DF77-4C14-A8FC-331E669086AC}" dt="2021-05-18T16:32:16.621" v="7887"/>
        <pc:sldMkLst>
          <pc:docMk/>
          <pc:sldMk cId="2971193254" sldId="267"/>
        </pc:sldMkLst>
        <pc:spChg chg="mod">
          <ac:chgData name="honey sagar" userId="4f9ab8beb14aa5d4" providerId="LiveId" clId="{CEFA5348-DF77-4C14-A8FC-331E669086AC}" dt="2021-05-18T15:01:32.524" v="7714" actId="255"/>
          <ac:spMkLst>
            <pc:docMk/>
            <pc:sldMk cId="2971193254" sldId="267"/>
            <ac:spMk id="2" creationId="{DE98D6EF-304D-4D28-81EF-34442371B3E5}"/>
          </ac:spMkLst>
        </pc:spChg>
        <pc:spChg chg="mod">
          <ac:chgData name="honey sagar" userId="4f9ab8beb14aa5d4" providerId="LiveId" clId="{CEFA5348-DF77-4C14-A8FC-331E669086AC}" dt="2021-05-18T14:54:07.695" v="7562" actId="207"/>
          <ac:spMkLst>
            <pc:docMk/>
            <pc:sldMk cId="2971193254" sldId="267"/>
            <ac:spMk id="3" creationId="{7D601C84-7CF2-4BA2-A9BC-AD2BE4D2F35F}"/>
          </ac:spMkLst>
        </pc:spChg>
        <pc:spChg chg="add mod">
          <ac:chgData name="honey sagar" userId="4f9ab8beb14aa5d4" providerId="LiveId" clId="{CEFA5348-DF77-4C14-A8FC-331E669086AC}" dt="2021-05-18T16:27:26.670" v="7846" actId="207"/>
          <ac:spMkLst>
            <pc:docMk/>
            <pc:sldMk cId="2971193254" sldId="267"/>
            <ac:spMk id="4" creationId="{84BA4E48-17FA-48ED-8128-732296386298}"/>
          </ac:spMkLst>
        </pc:spChg>
        <pc:spChg chg="add mod">
          <ac:chgData name="honey sagar" userId="4f9ab8beb14aa5d4" providerId="LiveId" clId="{CEFA5348-DF77-4C14-A8FC-331E669086AC}" dt="2021-05-18T13:29:55.750" v="3200" actId="20577"/>
          <ac:spMkLst>
            <pc:docMk/>
            <pc:sldMk cId="2971193254" sldId="267"/>
            <ac:spMk id="5" creationId="{7229F8AB-C6B2-450D-BD86-C55CC42EDE63}"/>
          </ac:spMkLst>
        </pc:spChg>
        <pc:spChg chg="add mod">
          <ac:chgData name="honey sagar" userId="4f9ab8beb14aa5d4" providerId="LiveId" clId="{CEFA5348-DF77-4C14-A8FC-331E669086AC}" dt="2021-05-18T13:30:42.749" v="3286" actId="14100"/>
          <ac:spMkLst>
            <pc:docMk/>
            <pc:sldMk cId="2971193254" sldId="267"/>
            <ac:spMk id="6" creationId="{25D1224F-7B16-4705-8688-B75862EB81C2}"/>
          </ac:spMkLst>
        </pc:spChg>
        <pc:spChg chg="add mod">
          <ac:chgData name="honey sagar" userId="4f9ab8beb14aa5d4" providerId="LiveId" clId="{CEFA5348-DF77-4C14-A8FC-331E669086AC}" dt="2021-05-18T13:30:45.497" v="3287" actId="14100"/>
          <ac:spMkLst>
            <pc:docMk/>
            <pc:sldMk cId="2971193254" sldId="267"/>
            <ac:spMk id="7" creationId="{F09B85C7-213B-479D-9308-045F18641A83}"/>
          </ac:spMkLst>
        </pc:spChg>
        <pc:spChg chg="add del mod">
          <ac:chgData name="honey sagar" userId="4f9ab8beb14aa5d4" providerId="LiveId" clId="{CEFA5348-DF77-4C14-A8FC-331E669086AC}" dt="2021-05-18T13:30:32.830" v="3240" actId="478"/>
          <ac:spMkLst>
            <pc:docMk/>
            <pc:sldMk cId="2971193254" sldId="267"/>
            <ac:spMk id="8" creationId="{78674FB2-2460-4352-99AF-1CCE46195AD9}"/>
          </ac:spMkLst>
        </pc:spChg>
        <pc:spChg chg="add mod">
          <ac:chgData name="honey sagar" userId="4f9ab8beb14aa5d4" providerId="LiveId" clId="{CEFA5348-DF77-4C14-A8FC-331E669086AC}" dt="2021-05-18T14:53:53.089" v="7558" actId="207"/>
          <ac:spMkLst>
            <pc:docMk/>
            <pc:sldMk cId="2971193254" sldId="267"/>
            <ac:spMk id="16" creationId="{C67B8C63-6238-492B-8716-E2A0A66E5210}"/>
          </ac:spMkLst>
        </pc:spChg>
        <pc:spChg chg="add mod">
          <ac:chgData name="honey sagar" userId="4f9ab8beb14aa5d4" providerId="LiveId" clId="{CEFA5348-DF77-4C14-A8FC-331E669086AC}" dt="2021-05-18T14:54:00.317" v="7560" actId="207"/>
          <ac:spMkLst>
            <pc:docMk/>
            <pc:sldMk cId="2971193254" sldId="267"/>
            <ac:spMk id="17" creationId="{9A495071-A45F-478E-B74F-B03DC331CEEE}"/>
          </ac:spMkLst>
        </pc:spChg>
        <pc:spChg chg="add mod">
          <ac:chgData name="honey sagar" userId="4f9ab8beb14aa5d4" providerId="LiveId" clId="{CEFA5348-DF77-4C14-A8FC-331E669086AC}" dt="2021-05-18T14:54:03.637" v="7561" actId="207"/>
          <ac:spMkLst>
            <pc:docMk/>
            <pc:sldMk cId="2971193254" sldId="267"/>
            <ac:spMk id="18" creationId="{9BDFE9A6-56D0-466E-A9B8-5B3A426C7CEF}"/>
          </ac:spMkLst>
        </pc:spChg>
        <pc:cxnChg chg="add mod">
          <ac:chgData name="honey sagar" userId="4f9ab8beb14aa5d4" providerId="LiveId" clId="{CEFA5348-DF77-4C14-A8FC-331E669086AC}" dt="2021-05-18T13:31:17.467" v="3293" actId="14100"/>
          <ac:cxnSpMkLst>
            <pc:docMk/>
            <pc:sldMk cId="2971193254" sldId="267"/>
            <ac:cxnSpMk id="10" creationId="{3D81734C-D65A-41D4-92D4-5A46ACFDFCF9}"/>
          </ac:cxnSpMkLst>
        </pc:cxnChg>
        <pc:cxnChg chg="add del mod">
          <ac:chgData name="honey sagar" userId="4f9ab8beb14aa5d4" providerId="LiveId" clId="{CEFA5348-DF77-4C14-A8FC-331E669086AC}" dt="2021-05-18T14:53:56.787" v="7559" actId="478"/>
          <ac:cxnSpMkLst>
            <pc:docMk/>
            <pc:sldMk cId="2971193254" sldId="267"/>
            <ac:cxnSpMk id="12" creationId="{90D8A65C-0949-4E3F-9F77-273185D32A5A}"/>
          </ac:cxnSpMkLst>
        </pc:cxnChg>
        <pc:cxnChg chg="add">
          <ac:chgData name="honey sagar" userId="4f9ab8beb14aa5d4" providerId="LiveId" clId="{CEFA5348-DF77-4C14-A8FC-331E669086AC}" dt="2021-05-18T13:31:11.120" v="3291" actId="11529"/>
          <ac:cxnSpMkLst>
            <pc:docMk/>
            <pc:sldMk cId="2971193254" sldId="267"/>
            <ac:cxnSpMk id="14" creationId="{90BC00FC-5A36-463F-921E-86D8E6E71040}"/>
          </ac:cxnSpMkLst>
        </pc:cxnChg>
        <pc:cxnChg chg="add">
          <ac:chgData name="honey sagar" userId="4f9ab8beb14aa5d4" providerId="LiveId" clId="{CEFA5348-DF77-4C14-A8FC-331E669086AC}" dt="2021-05-18T13:33:42.728" v="3311" actId="11529"/>
          <ac:cxnSpMkLst>
            <pc:docMk/>
            <pc:sldMk cId="2971193254" sldId="267"/>
            <ac:cxnSpMk id="20" creationId="{2A72E3BB-2326-4A00-A427-FCF6471D5B2F}"/>
          </ac:cxnSpMkLst>
        </pc:cxnChg>
      </pc:sldChg>
      <pc:sldChg chg="modSp new mod modTransition">
        <pc:chgData name="honey sagar" userId="4f9ab8beb14aa5d4" providerId="LiveId" clId="{CEFA5348-DF77-4C14-A8FC-331E669086AC}" dt="2021-05-18T16:33:20.560" v="7895"/>
        <pc:sldMkLst>
          <pc:docMk/>
          <pc:sldMk cId="3394211108" sldId="268"/>
        </pc:sldMkLst>
        <pc:spChg chg="mod">
          <ac:chgData name="honey sagar" userId="4f9ab8beb14aa5d4" providerId="LiveId" clId="{CEFA5348-DF77-4C14-A8FC-331E669086AC}" dt="2021-05-18T15:01:56.771" v="7720" actId="207"/>
          <ac:spMkLst>
            <pc:docMk/>
            <pc:sldMk cId="3394211108" sldId="268"/>
            <ac:spMk id="2" creationId="{D16C8D70-F55A-42CC-BEA0-951636DD94CB}"/>
          </ac:spMkLst>
        </pc:spChg>
        <pc:spChg chg="mod">
          <ac:chgData name="honey sagar" userId="4f9ab8beb14aa5d4" providerId="LiveId" clId="{CEFA5348-DF77-4C14-A8FC-331E669086AC}" dt="2021-05-18T14:54:22.184" v="7563" actId="207"/>
          <ac:spMkLst>
            <pc:docMk/>
            <pc:sldMk cId="3394211108" sldId="268"/>
            <ac:spMk id="3" creationId="{5254D73E-45E3-4174-8786-5A4F3AB02EFD}"/>
          </ac:spMkLst>
        </pc:spChg>
      </pc:sldChg>
      <pc:sldChg chg="addSp delSp modSp new mod ord modTransition">
        <pc:chgData name="honey sagar" userId="4f9ab8beb14aa5d4" providerId="LiveId" clId="{CEFA5348-DF77-4C14-A8FC-331E669086AC}" dt="2021-05-18T16:33:06.510" v="7894"/>
        <pc:sldMkLst>
          <pc:docMk/>
          <pc:sldMk cId="455783460" sldId="269"/>
        </pc:sldMkLst>
        <pc:spChg chg="mod">
          <ac:chgData name="honey sagar" userId="4f9ab8beb14aa5d4" providerId="LiveId" clId="{CEFA5348-DF77-4C14-A8FC-331E669086AC}" dt="2021-05-18T15:01:43.203" v="7717" actId="207"/>
          <ac:spMkLst>
            <pc:docMk/>
            <pc:sldMk cId="455783460" sldId="269"/>
            <ac:spMk id="2" creationId="{2C2EFA11-5A5F-4EEA-B73F-413D1F3A3ECE}"/>
          </ac:spMkLst>
        </pc:spChg>
        <pc:spChg chg="mod">
          <ac:chgData name="honey sagar" userId="4f9ab8beb14aa5d4" providerId="LiveId" clId="{CEFA5348-DF77-4C14-A8FC-331E669086AC}" dt="2021-05-18T14:55:02.944" v="7574" actId="207"/>
          <ac:spMkLst>
            <pc:docMk/>
            <pc:sldMk cId="455783460" sldId="269"/>
            <ac:spMk id="3" creationId="{6E8BE256-CF8A-4E10-83AF-67005CA72D42}"/>
          </ac:spMkLst>
        </pc:spChg>
        <pc:spChg chg="add mod">
          <ac:chgData name="honey sagar" userId="4f9ab8beb14aa5d4" providerId="LiveId" clId="{CEFA5348-DF77-4C14-A8FC-331E669086AC}" dt="2021-05-18T16:27:14.245" v="7845" actId="207"/>
          <ac:spMkLst>
            <pc:docMk/>
            <pc:sldMk cId="455783460" sldId="269"/>
            <ac:spMk id="4" creationId="{C3D5798A-9E05-434E-8C83-A9F68227BCE5}"/>
          </ac:spMkLst>
        </pc:spChg>
        <pc:spChg chg="add mod">
          <ac:chgData name="honey sagar" userId="4f9ab8beb14aa5d4" providerId="LiveId" clId="{CEFA5348-DF77-4C14-A8FC-331E669086AC}" dt="2021-05-18T16:27:11.609" v="7844" actId="207"/>
          <ac:spMkLst>
            <pc:docMk/>
            <pc:sldMk cId="455783460" sldId="269"/>
            <ac:spMk id="5" creationId="{E8E1383F-DA26-4916-BB3C-964B7DF1AF2D}"/>
          </ac:spMkLst>
        </pc:spChg>
        <pc:spChg chg="add mod">
          <ac:chgData name="honey sagar" userId="4f9ab8beb14aa5d4" providerId="LiveId" clId="{CEFA5348-DF77-4C14-A8FC-331E669086AC}" dt="2021-05-18T16:27:08.880" v="7843" actId="207"/>
          <ac:spMkLst>
            <pc:docMk/>
            <pc:sldMk cId="455783460" sldId="269"/>
            <ac:spMk id="6" creationId="{979A4C9C-E0B0-4DC8-B41C-B53F243E8C5E}"/>
          </ac:spMkLst>
        </pc:spChg>
        <pc:spChg chg="add del mod">
          <ac:chgData name="honey sagar" userId="4f9ab8beb14aa5d4" providerId="LiveId" clId="{CEFA5348-DF77-4C14-A8FC-331E669086AC}" dt="2021-05-18T13:43:33.130" v="3907"/>
          <ac:spMkLst>
            <pc:docMk/>
            <pc:sldMk cId="455783460" sldId="269"/>
            <ac:spMk id="7" creationId="{56D72859-1296-494A-9E2B-A5660F469F58}"/>
          </ac:spMkLst>
        </pc:spChg>
        <pc:spChg chg="add del mod">
          <ac:chgData name="honey sagar" userId="4f9ab8beb14aa5d4" providerId="LiveId" clId="{CEFA5348-DF77-4C14-A8FC-331E669086AC}" dt="2021-05-18T13:43:33.122" v="3905" actId="478"/>
          <ac:spMkLst>
            <pc:docMk/>
            <pc:sldMk cId="455783460" sldId="269"/>
            <ac:spMk id="8" creationId="{0E180A5A-CF29-4DCD-B39E-715D32EF45BD}"/>
          </ac:spMkLst>
        </pc:spChg>
        <pc:spChg chg="add del mod">
          <ac:chgData name="honey sagar" userId="4f9ab8beb14aa5d4" providerId="LiveId" clId="{CEFA5348-DF77-4C14-A8FC-331E669086AC}" dt="2021-05-18T13:43:33.130" v="3909"/>
          <ac:spMkLst>
            <pc:docMk/>
            <pc:sldMk cId="455783460" sldId="269"/>
            <ac:spMk id="9" creationId="{5C72B830-727E-4261-83CC-07CBF508E0E3}"/>
          </ac:spMkLst>
        </pc:spChg>
        <pc:spChg chg="add mod">
          <ac:chgData name="honey sagar" userId="4f9ab8beb14aa5d4" providerId="LiveId" clId="{CEFA5348-DF77-4C14-A8FC-331E669086AC}" dt="2021-05-18T14:54:41.708" v="7568" actId="207"/>
          <ac:spMkLst>
            <pc:docMk/>
            <pc:sldMk cId="455783460" sldId="269"/>
            <ac:spMk id="10" creationId="{6035879F-1BF5-43DF-8830-9B590EC57B56}"/>
          </ac:spMkLst>
        </pc:spChg>
        <pc:spChg chg="add mod">
          <ac:chgData name="honey sagar" userId="4f9ab8beb14aa5d4" providerId="LiveId" clId="{CEFA5348-DF77-4C14-A8FC-331E669086AC}" dt="2021-05-18T14:54:35.458" v="7566" actId="207"/>
          <ac:spMkLst>
            <pc:docMk/>
            <pc:sldMk cId="455783460" sldId="269"/>
            <ac:spMk id="11" creationId="{E72DE6FD-A2FD-405C-9828-333953A71AB1}"/>
          </ac:spMkLst>
        </pc:spChg>
        <pc:spChg chg="add mod">
          <ac:chgData name="honey sagar" userId="4f9ab8beb14aa5d4" providerId="LiveId" clId="{CEFA5348-DF77-4C14-A8FC-331E669086AC}" dt="2021-05-18T14:54:32.346" v="7565" actId="207"/>
          <ac:spMkLst>
            <pc:docMk/>
            <pc:sldMk cId="455783460" sldId="269"/>
            <ac:spMk id="12" creationId="{7350F27F-1552-4DC7-8BC7-E8D4DD9589F3}"/>
          </ac:spMkLst>
        </pc:spChg>
        <pc:spChg chg="add mod">
          <ac:chgData name="honey sagar" userId="4f9ab8beb14aa5d4" providerId="LiveId" clId="{CEFA5348-DF77-4C14-A8FC-331E669086AC}" dt="2021-05-18T16:32:55.217" v="7892" actId="207"/>
          <ac:spMkLst>
            <pc:docMk/>
            <pc:sldMk cId="455783460" sldId="269"/>
            <ac:spMk id="13" creationId="{98576493-860C-4B72-81D7-E62A9156696C}"/>
          </ac:spMkLst>
        </pc:spChg>
        <pc:spChg chg="add del mod">
          <ac:chgData name="honey sagar" userId="4f9ab8beb14aa5d4" providerId="LiveId" clId="{CEFA5348-DF77-4C14-A8FC-331E669086AC}" dt="2021-05-18T13:47:58.289" v="4210" actId="478"/>
          <ac:spMkLst>
            <pc:docMk/>
            <pc:sldMk cId="455783460" sldId="269"/>
            <ac:spMk id="14" creationId="{DC92F856-2D5A-4B70-9C34-5A4A86386A66}"/>
          </ac:spMkLst>
        </pc:spChg>
        <pc:spChg chg="add mod">
          <ac:chgData name="honey sagar" userId="4f9ab8beb14aa5d4" providerId="LiveId" clId="{CEFA5348-DF77-4C14-A8FC-331E669086AC}" dt="2021-05-18T16:32:58.741" v="7893" actId="207"/>
          <ac:spMkLst>
            <pc:docMk/>
            <pc:sldMk cId="455783460" sldId="269"/>
            <ac:spMk id="15" creationId="{7EA756C5-B12B-4FA4-85E2-976B323790F3}"/>
          </ac:spMkLst>
        </pc:spChg>
        <pc:spChg chg="add mod">
          <ac:chgData name="honey sagar" userId="4f9ab8beb14aa5d4" providerId="LiveId" clId="{CEFA5348-DF77-4C14-A8FC-331E669086AC}" dt="2021-05-18T16:32:42.270" v="7889" actId="207"/>
          <ac:spMkLst>
            <pc:docMk/>
            <pc:sldMk cId="455783460" sldId="269"/>
            <ac:spMk id="20" creationId="{78BBE02B-FB70-4E31-A3A8-3B693372D08F}"/>
          </ac:spMkLst>
        </pc:spChg>
        <pc:spChg chg="add mod">
          <ac:chgData name="honey sagar" userId="4f9ab8beb14aa5d4" providerId="LiveId" clId="{CEFA5348-DF77-4C14-A8FC-331E669086AC}" dt="2021-05-18T16:32:45.248" v="7890" actId="207"/>
          <ac:spMkLst>
            <pc:docMk/>
            <pc:sldMk cId="455783460" sldId="269"/>
            <ac:spMk id="21" creationId="{51CC0D16-A593-41B2-8843-125A262770C9}"/>
          </ac:spMkLst>
        </pc:spChg>
        <pc:spChg chg="add mod">
          <ac:chgData name="honey sagar" userId="4f9ab8beb14aa5d4" providerId="LiveId" clId="{CEFA5348-DF77-4C14-A8FC-331E669086AC}" dt="2021-05-18T16:32:38.628" v="7888" actId="207"/>
          <ac:spMkLst>
            <pc:docMk/>
            <pc:sldMk cId="455783460" sldId="269"/>
            <ac:spMk id="24" creationId="{34C87E0B-1921-48C8-B3FB-69CF6DF62E23}"/>
          </ac:spMkLst>
        </pc:spChg>
        <pc:spChg chg="add mod">
          <ac:chgData name="honey sagar" userId="4f9ab8beb14aa5d4" providerId="LiveId" clId="{CEFA5348-DF77-4C14-A8FC-331E669086AC}" dt="2021-05-18T16:32:47.578" v="7891" actId="207"/>
          <ac:spMkLst>
            <pc:docMk/>
            <pc:sldMk cId="455783460" sldId="269"/>
            <ac:spMk id="25" creationId="{D4261B7E-B96C-4AF7-A9F8-A8D8258D8100}"/>
          </ac:spMkLst>
        </pc:spChg>
        <pc:spChg chg="add mod">
          <ac:chgData name="honey sagar" userId="4f9ab8beb14aa5d4" providerId="LiveId" clId="{CEFA5348-DF77-4C14-A8FC-331E669086AC}" dt="2021-05-18T14:54:46.588" v="7569" actId="207"/>
          <ac:spMkLst>
            <pc:docMk/>
            <pc:sldMk cId="455783460" sldId="269"/>
            <ac:spMk id="29" creationId="{FC65B7F4-3BF4-4D46-9B3D-D40152687D97}"/>
          </ac:spMkLst>
        </pc:spChg>
        <pc:spChg chg="add mod">
          <ac:chgData name="honey sagar" userId="4f9ab8beb14aa5d4" providerId="LiveId" clId="{CEFA5348-DF77-4C14-A8FC-331E669086AC}" dt="2021-05-18T14:54:52.827" v="7571" actId="207"/>
          <ac:spMkLst>
            <pc:docMk/>
            <pc:sldMk cId="455783460" sldId="269"/>
            <ac:spMk id="30" creationId="{85D6E9FE-23D2-4E67-8DE1-2FA85219FB52}"/>
          </ac:spMkLst>
        </pc:spChg>
        <pc:spChg chg="add mod">
          <ac:chgData name="honey sagar" userId="4f9ab8beb14aa5d4" providerId="LiveId" clId="{CEFA5348-DF77-4C14-A8FC-331E669086AC}" dt="2021-05-18T14:54:49.606" v="7570" actId="207"/>
          <ac:spMkLst>
            <pc:docMk/>
            <pc:sldMk cId="455783460" sldId="269"/>
            <ac:spMk id="31" creationId="{6D439192-572A-4EC7-8BBF-7563413A2663}"/>
          </ac:spMkLst>
        </pc:spChg>
        <pc:spChg chg="add del mod">
          <ac:chgData name="honey sagar" userId="4f9ab8beb14aa5d4" providerId="LiveId" clId="{CEFA5348-DF77-4C14-A8FC-331E669086AC}" dt="2021-05-18T13:57:04.150" v="4412" actId="478"/>
          <ac:spMkLst>
            <pc:docMk/>
            <pc:sldMk cId="455783460" sldId="269"/>
            <ac:spMk id="33" creationId="{DC76C732-CD4D-4119-B020-8A023C306269}"/>
          </ac:spMkLst>
        </pc:spChg>
        <pc:spChg chg="add mod">
          <ac:chgData name="honey sagar" userId="4f9ab8beb14aa5d4" providerId="LiveId" clId="{CEFA5348-DF77-4C14-A8FC-331E669086AC}" dt="2021-05-18T14:54:58.736" v="7573" actId="207"/>
          <ac:spMkLst>
            <pc:docMk/>
            <pc:sldMk cId="455783460" sldId="269"/>
            <ac:spMk id="36" creationId="{821C24FB-0C60-465C-BB14-4EEAE673C9D8}"/>
          </ac:spMkLst>
        </pc:spChg>
        <pc:cxnChg chg="add">
          <ac:chgData name="honey sagar" userId="4f9ab8beb14aa5d4" providerId="LiveId" clId="{CEFA5348-DF77-4C14-A8FC-331E669086AC}" dt="2021-05-18T13:49:04.233" v="4222" actId="11529"/>
          <ac:cxnSpMkLst>
            <pc:docMk/>
            <pc:sldMk cId="455783460" sldId="269"/>
            <ac:cxnSpMk id="17" creationId="{4417B33A-2B47-4A1B-BEE0-BB775B182F68}"/>
          </ac:cxnSpMkLst>
        </pc:cxnChg>
        <pc:cxnChg chg="add">
          <ac:chgData name="honey sagar" userId="4f9ab8beb14aa5d4" providerId="LiveId" clId="{CEFA5348-DF77-4C14-A8FC-331E669086AC}" dt="2021-05-18T13:49:28.957" v="4223" actId="11529"/>
          <ac:cxnSpMkLst>
            <pc:docMk/>
            <pc:sldMk cId="455783460" sldId="269"/>
            <ac:cxnSpMk id="19" creationId="{20418740-01B7-4F88-B41E-D7B6D7D98C4B}"/>
          </ac:cxnSpMkLst>
        </pc:cxnChg>
        <pc:cxnChg chg="add mod">
          <ac:chgData name="honey sagar" userId="4f9ab8beb14aa5d4" providerId="LiveId" clId="{CEFA5348-DF77-4C14-A8FC-331E669086AC}" dt="2021-05-18T13:55:51.012" v="4387" actId="1037"/>
          <ac:cxnSpMkLst>
            <pc:docMk/>
            <pc:sldMk cId="455783460" sldId="269"/>
            <ac:cxnSpMk id="23" creationId="{D8C80F02-C699-4C7E-8B5E-21DB22CF6443}"/>
          </ac:cxnSpMkLst>
        </pc:cxnChg>
        <pc:cxnChg chg="add">
          <ac:chgData name="honey sagar" userId="4f9ab8beb14aa5d4" providerId="LiveId" clId="{CEFA5348-DF77-4C14-A8FC-331E669086AC}" dt="2021-05-18T13:58:00.660" v="4414" actId="11529"/>
          <ac:cxnSpMkLst>
            <pc:docMk/>
            <pc:sldMk cId="455783460" sldId="269"/>
            <ac:cxnSpMk id="35" creationId="{30252E01-0A96-46DF-A331-E6C3CDB4F7A9}"/>
          </ac:cxnSpMkLst>
        </pc:cxnChg>
      </pc:sldChg>
      <pc:sldChg chg="addSp modSp new mod modTransition">
        <pc:chgData name="honey sagar" userId="4f9ab8beb14aa5d4" providerId="LiveId" clId="{CEFA5348-DF77-4C14-A8FC-331E669086AC}" dt="2021-05-18T16:33:27.842" v="7896"/>
        <pc:sldMkLst>
          <pc:docMk/>
          <pc:sldMk cId="62688207" sldId="270"/>
        </pc:sldMkLst>
        <pc:spChg chg="mod">
          <ac:chgData name="honey sagar" userId="4f9ab8beb14aa5d4" providerId="LiveId" clId="{CEFA5348-DF77-4C14-A8FC-331E669086AC}" dt="2021-05-18T15:02:09.481" v="7723" actId="2711"/>
          <ac:spMkLst>
            <pc:docMk/>
            <pc:sldMk cId="62688207" sldId="270"/>
            <ac:spMk id="2" creationId="{7B37AE3F-1FF9-44D9-BFAC-35824B99753F}"/>
          </ac:spMkLst>
        </pc:spChg>
        <pc:spChg chg="mod">
          <ac:chgData name="honey sagar" userId="4f9ab8beb14aa5d4" providerId="LiveId" clId="{CEFA5348-DF77-4C14-A8FC-331E669086AC}" dt="2021-05-18T14:55:42.009" v="7597" actId="207"/>
          <ac:spMkLst>
            <pc:docMk/>
            <pc:sldMk cId="62688207" sldId="270"/>
            <ac:spMk id="3" creationId="{EB601151-82CA-48B3-978C-1DB5BDA16765}"/>
          </ac:spMkLst>
        </pc:spChg>
        <pc:spChg chg="add mod">
          <ac:chgData name="honey sagar" userId="4f9ab8beb14aa5d4" providerId="LiveId" clId="{CEFA5348-DF77-4C14-A8FC-331E669086AC}" dt="2021-05-18T14:11:44.849" v="5110" actId="1037"/>
          <ac:spMkLst>
            <pc:docMk/>
            <pc:sldMk cId="62688207" sldId="270"/>
            <ac:spMk id="4" creationId="{121E2C94-23B4-4AE7-B2DF-6AFE30543CEE}"/>
          </ac:spMkLst>
        </pc:spChg>
        <pc:spChg chg="add mod">
          <ac:chgData name="honey sagar" userId="4f9ab8beb14aa5d4" providerId="LiveId" clId="{CEFA5348-DF77-4C14-A8FC-331E669086AC}" dt="2021-05-18T16:18:17.726" v="7753" actId="207"/>
          <ac:spMkLst>
            <pc:docMk/>
            <pc:sldMk cId="62688207" sldId="270"/>
            <ac:spMk id="5" creationId="{FBA0A9AF-208B-4593-997F-CAF62B6D161D}"/>
          </ac:spMkLst>
        </pc:spChg>
        <pc:spChg chg="add mod">
          <ac:chgData name="honey sagar" userId="4f9ab8beb14aa5d4" providerId="LiveId" clId="{CEFA5348-DF77-4C14-A8FC-331E669086AC}" dt="2021-05-18T16:22:27.785" v="7761" actId="207"/>
          <ac:spMkLst>
            <pc:docMk/>
            <pc:sldMk cId="62688207" sldId="270"/>
            <ac:spMk id="6" creationId="{FC303F90-C75E-47B7-B663-27263BDF72A5}"/>
          </ac:spMkLst>
        </pc:spChg>
        <pc:spChg chg="add mod">
          <ac:chgData name="honey sagar" userId="4f9ab8beb14aa5d4" providerId="LiveId" clId="{CEFA5348-DF77-4C14-A8FC-331E669086AC}" dt="2021-05-18T16:22:32.211" v="7762" actId="207"/>
          <ac:spMkLst>
            <pc:docMk/>
            <pc:sldMk cId="62688207" sldId="270"/>
            <ac:spMk id="7" creationId="{D35926C4-0670-4A06-8971-34D31F9C5148}"/>
          </ac:spMkLst>
        </pc:spChg>
        <pc:spChg chg="add mod">
          <ac:chgData name="honey sagar" userId="4f9ab8beb14aa5d4" providerId="LiveId" clId="{CEFA5348-DF77-4C14-A8FC-331E669086AC}" dt="2021-05-18T16:22:35.635" v="7764" actId="207"/>
          <ac:spMkLst>
            <pc:docMk/>
            <pc:sldMk cId="62688207" sldId="270"/>
            <ac:spMk id="8" creationId="{1D3809D1-0E81-481A-855E-D466F96718F3}"/>
          </ac:spMkLst>
        </pc:spChg>
        <pc:spChg chg="add mod">
          <ac:chgData name="honey sagar" userId="4f9ab8beb14aa5d4" providerId="LiveId" clId="{CEFA5348-DF77-4C14-A8FC-331E669086AC}" dt="2021-05-18T14:55:57.199" v="7599" actId="207"/>
          <ac:spMkLst>
            <pc:docMk/>
            <pc:sldMk cId="62688207" sldId="270"/>
            <ac:spMk id="14" creationId="{49FC8CE2-63F5-4918-A897-FCE054D12B4B}"/>
          </ac:spMkLst>
        </pc:spChg>
        <pc:spChg chg="add mod">
          <ac:chgData name="honey sagar" userId="4f9ab8beb14aa5d4" providerId="LiveId" clId="{CEFA5348-DF77-4C14-A8FC-331E669086AC}" dt="2021-05-18T14:16:50.209" v="5423" actId="571"/>
          <ac:spMkLst>
            <pc:docMk/>
            <pc:sldMk cId="62688207" sldId="270"/>
            <ac:spMk id="15" creationId="{3710BA33-BCD7-42B3-80B6-F978DD7801AE}"/>
          </ac:spMkLst>
        </pc:spChg>
        <pc:spChg chg="add mod">
          <ac:chgData name="honey sagar" userId="4f9ab8beb14aa5d4" providerId="LiveId" clId="{CEFA5348-DF77-4C14-A8FC-331E669086AC}" dt="2021-05-18T14:16:50.209" v="5423" actId="571"/>
          <ac:spMkLst>
            <pc:docMk/>
            <pc:sldMk cId="62688207" sldId="270"/>
            <ac:spMk id="16" creationId="{C9D36D40-2369-4D7B-B99D-285DA33FCD56}"/>
          </ac:spMkLst>
        </pc:spChg>
        <pc:cxnChg chg="add mod">
          <ac:chgData name="honey sagar" userId="4f9ab8beb14aa5d4" providerId="LiveId" clId="{CEFA5348-DF77-4C14-A8FC-331E669086AC}" dt="2021-05-18T14:12:15.399" v="5144" actId="1037"/>
          <ac:cxnSpMkLst>
            <pc:docMk/>
            <pc:sldMk cId="62688207" sldId="270"/>
            <ac:cxnSpMk id="10" creationId="{1F1C9F2B-7E3A-4C25-A3DD-26C42861D4EE}"/>
          </ac:cxnSpMkLst>
        </pc:cxnChg>
        <pc:cxnChg chg="add mod">
          <ac:chgData name="honey sagar" userId="4f9ab8beb14aa5d4" providerId="LiveId" clId="{CEFA5348-DF77-4C14-A8FC-331E669086AC}" dt="2021-05-18T14:17:16.998" v="5427" actId="1076"/>
          <ac:cxnSpMkLst>
            <pc:docMk/>
            <pc:sldMk cId="62688207" sldId="270"/>
            <ac:cxnSpMk id="11" creationId="{84514CEA-88F7-411D-84F0-6256E1C20B04}"/>
          </ac:cxnSpMkLst>
        </pc:cxnChg>
        <pc:cxnChg chg="add mod">
          <ac:chgData name="honey sagar" userId="4f9ab8beb14aa5d4" providerId="LiveId" clId="{CEFA5348-DF77-4C14-A8FC-331E669086AC}" dt="2021-05-18T14:12:22.480" v="5166" actId="1037"/>
          <ac:cxnSpMkLst>
            <pc:docMk/>
            <pc:sldMk cId="62688207" sldId="270"/>
            <ac:cxnSpMk id="12" creationId="{15508DB0-803F-4EEF-83E2-E077941B68E4}"/>
          </ac:cxnSpMkLst>
        </pc:cxnChg>
        <pc:cxnChg chg="add mod">
          <ac:chgData name="honey sagar" userId="4f9ab8beb14aa5d4" providerId="LiveId" clId="{CEFA5348-DF77-4C14-A8FC-331E669086AC}" dt="2021-05-18T14:12:29.250" v="5179" actId="1037"/>
          <ac:cxnSpMkLst>
            <pc:docMk/>
            <pc:sldMk cId="62688207" sldId="270"/>
            <ac:cxnSpMk id="13" creationId="{1F123239-F8BA-4048-9003-ACA592899997}"/>
          </ac:cxnSpMkLst>
        </pc:cxnChg>
      </pc:sldChg>
      <pc:sldChg chg="addSp delSp modSp new mod ord modTransition">
        <pc:chgData name="honey sagar" userId="4f9ab8beb14aa5d4" providerId="LiveId" clId="{CEFA5348-DF77-4C14-A8FC-331E669086AC}" dt="2021-05-18T16:33:48.835" v="7898"/>
        <pc:sldMkLst>
          <pc:docMk/>
          <pc:sldMk cId="2470933385" sldId="271"/>
        </pc:sldMkLst>
        <pc:spChg chg="mod">
          <ac:chgData name="honey sagar" userId="4f9ab8beb14aa5d4" providerId="LiveId" clId="{CEFA5348-DF77-4C14-A8FC-331E669086AC}" dt="2021-05-18T15:02:20.778" v="7726" actId="2711"/>
          <ac:spMkLst>
            <pc:docMk/>
            <pc:sldMk cId="2470933385" sldId="271"/>
            <ac:spMk id="2" creationId="{91044816-DF3F-46F0-8703-A4FC32D4A86A}"/>
          </ac:spMkLst>
        </pc:spChg>
        <pc:spChg chg="del mod">
          <ac:chgData name="honey sagar" userId="4f9ab8beb14aa5d4" providerId="LiveId" clId="{CEFA5348-DF77-4C14-A8FC-331E669086AC}" dt="2021-05-18T16:23:39.457" v="7775" actId="931"/>
          <ac:spMkLst>
            <pc:docMk/>
            <pc:sldMk cId="2470933385" sldId="271"/>
            <ac:spMk id="3" creationId="{84F80F1E-B90E-4665-A78A-1103BE53A496}"/>
          </ac:spMkLst>
        </pc:spChg>
        <pc:spChg chg="add del mod">
          <ac:chgData name="honey sagar" userId="4f9ab8beb14aa5d4" providerId="LiveId" clId="{CEFA5348-DF77-4C14-A8FC-331E669086AC}" dt="2021-05-18T16:24:11.603" v="7787" actId="931"/>
          <ac:spMkLst>
            <pc:docMk/>
            <pc:sldMk cId="2470933385" sldId="271"/>
            <ac:spMk id="9" creationId="{05A74E1F-2706-489B-825E-76478B1480F8}"/>
          </ac:spMkLst>
        </pc:spChg>
        <pc:picChg chg="add del mod">
          <ac:chgData name="honey sagar" userId="4f9ab8beb14aa5d4" providerId="LiveId" clId="{CEFA5348-DF77-4C14-A8FC-331E669086AC}" dt="2021-05-18T16:24:05.432" v="7786" actId="478"/>
          <ac:picMkLst>
            <pc:docMk/>
            <pc:sldMk cId="2470933385" sldId="271"/>
            <ac:picMk id="5" creationId="{57F0CA8E-2D63-43B8-9015-0DDEBC8AB438}"/>
          </ac:picMkLst>
        </pc:picChg>
        <pc:picChg chg="add del mod">
          <ac:chgData name="honey sagar" userId="4f9ab8beb14aa5d4" providerId="LiveId" clId="{CEFA5348-DF77-4C14-A8FC-331E669086AC}" dt="2021-05-18T16:24:05.432" v="7786" actId="478"/>
          <ac:picMkLst>
            <pc:docMk/>
            <pc:sldMk cId="2470933385" sldId="271"/>
            <ac:picMk id="7" creationId="{EFEF27DD-B0C9-437A-B2E8-28909FF28AE9}"/>
          </ac:picMkLst>
        </pc:picChg>
        <pc:picChg chg="add mod">
          <ac:chgData name="honey sagar" userId="4f9ab8beb14aa5d4" providerId="LiveId" clId="{CEFA5348-DF77-4C14-A8FC-331E669086AC}" dt="2021-05-18T16:24:46.775" v="7817" actId="14100"/>
          <ac:picMkLst>
            <pc:docMk/>
            <pc:sldMk cId="2470933385" sldId="271"/>
            <ac:picMk id="11" creationId="{90EE58FC-89EE-4027-884D-7219EBDE6761}"/>
          </ac:picMkLst>
        </pc:picChg>
        <pc:picChg chg="add del mod">
          <ac:chgData name="honey sagar" userId="4f9ab8beb14aa5d4" providerId="LiveId" clId="{CEFA5348-DF77-4C14-A8FC-331E669086AC}" dt="2021-05-18T16:24:59.407" v="7819" actId="478"/>
          <ac:picMkLst>
            <pc:docMk/>
            <pc:sldMk cId="2470933385" sldId="271"/>
            <ac:picMk id="13" creationId="{1DE6235C-6BC3-4885-9877-FA2196DF7BF5}"/>
          </ac:picMkLst>
        </pc:picChg>
        <pc:picChg chg="add mod">
          <ac:chgData name="honey sagar" userId="4f9ab8beb14aa5d4" providerId="LiveId" clId="{CEFA5348-DF77-4C14-A8FC-331E669086AC}" dt="2021-05-18T16:25:27.075" v="7824" actId="14100"/>
          <ac:picMkLst>
            <pc:docMk/>
            <pc:sldMk cId="2470933385" sldId="271"/>
            <ac:picMk id="15" creationId="{AEA76507-21C5-4178-8EE3-EBD488B22EC4}"/>
          </ac:picMkLst>
        </pc:picChg>
      </pc:sldChg>
      <pc:sldChg chg="addSp modSp new mod ord modTransition">
        <pc:chgData name="honey sagar" userId="4f9ab8beb14aa5d4" providerId="LiveId" clId="{CEFA5348-DF77-4C14-A8FC-331E669086AC}" dt="2021-05-18T16:33:39.585" v="7897"/>
        <pc:sldMkLst>
          <pc:docMk/>
          <pc:sldMk cId="1398318028" sldId="272"/>
        </pc:sldMkLst>
        <pc:spChg chg="mod">
          <ac:chgData name="honey sagar" userId="4f9ab8beb14aa5d4" providerId="LiveId" clId="{CEFA5348-DF77-4C14-A8FC-331E669086AC}" dt="2021-05-18T15:02:30.895" v="7729" actId="2711"/>
          <ac:spMkLst>
            <pc:docMk/>
            <pc:sldMk cId="1398318028" sldId="272"/>
            <ac:spMk id="2" creationId="{B4A55A9B-FA53-470D-8B18-1235A9A531A6}"/>
          </ac:spMkLst>
        </pc:spChg>
        <pc:spChg chg="mod">
          <ac:chgData name="honey sagar" userId="4f9ab8beb14aa5d4" providerId="LiveId" clId="{CEFA5348-DF77-4C14-A8FC-331E669086AC}" dt="2021-05-18T15:03:06.494" v="7737" actId="207"/>
          <ac:spMkLst>
            <pc:docMk/>
            <pc:sldMk cId="1398318028" sldId="272"/>
            <ac:spMk id="3" creationId="{4CDE15B7-CD76-4635-9100-C623E6B897E4}"/>
          </ac:spMkLst>
        </pc:spChg>
        <pc:spChg chg="add mod">
          <ac:chgData name="honey sagar" userId="4f9ab8beb14aa5d4" providerId="LiveId" clId="{CEFA5348-DF77-4C14-A8FC-331E669086AC}" dt="2021-05-18T14:17:01.801" v="5424"/>
          <ac:spMkLst>
            <pc:docMk/>
            <pc:sldMk cId="1398318028" sldId="272"/>
            <ac:spMk id="4" creationId="{3E8D9A66-E265-40DA-A038-76BC6104D4C6}"/>
          </ac:spMkLst>
        </pc:spChg>
        <pc:spChg chg="add mod">
          <ac:chgData name="honey sagar" userId="4f9ab8beb14aa5d4" providerId="LiveId" clId="{CEFA5348-DF77-4C14-A8FC-331E669086AC}" dt="2021-05-18T16:22:43.456" v="7765" actId="207"/>
          <ac:spMkLst>
            <pc:docMk/>
            <pc:sldMk cId="1398318028" sldId="272"/>
            <ac:spMk id="5" creationId="{F5635DBC-AACE-4611-BDD6-6612150CEBA3}"/>
          </ac:spMkLst>
        </pc:spChg>
        <pc:spChg chg="add mod">
          <ac:chgData name="honey sagar" userId="4f9ab8beb14aa5d4" providerId="LiveId" clId="{CEFA5348-DF77-4C14-A8FC-331E669086AC}" dt="2021-05-18T16:22:52.140" v="7767" actId="207"/>
          <ac:spMkLst>
            <pc:docMk/>
            <pc:sldMk cId="1398318028" sldId="272"/>
            <ac:spMk id="6" creationId="{5FF1B647-23FF-40EE-988B-866933C34ECB}"/>
          </ac:spMkLst>
        </pc:spChg>
        <pc:spChg chg="add mod">
          <ac:chgData name="honey sagar" userId="4f9ab8beb14aa5d4" providerId="LiveId" clId="{CEFA5348-DF77-4C14-A8FC-331E669086AC}" dt="2021-05-18T16:23:07.596" v="7769" actId="207"/>
          <ac:spMkLst>
            <pc:docMk/>
            <pc:sldMk cId="1398318028" sldId="272"/>
            <ac:spMk id="7" creationId="{4BD5A761-F804-4293-A501-5E6BCCD3734F}"/>
          </ac:spMkLst>
        </pc:spChg>
        <pc:spChg chg="add mod">
          <ac:chgData name="honey sagar" userId="4f9ab8beb14aa5d4" providerId="LiveId" clId="{CEFA5348-DF77-4C14-A8FC-331E669086AC}" dt="2021-05-18T16:23:12.057" v="7770" actId="207"/>
          <ac:spMkLst>
            <pc:docMk/>
            <pc:sldMk cId="1398318028" sldId="272"/>
            <ac:spMk id="8" creationId="{6461AB93-B7E2-4472-8EDA-2E7B7D16F0FF}"/>
          </ac:spMkLst>
        </pc:spChg>
        <pc:spChg chg="add mod">
          <ac:chgData name="honey sagar" userId="4f9ab8beb14aa5d4" providerId="LiveId" clId="{CEFA5348-DF77-4C14-A8FC-331E669086AC}" dt="2021-05-18T14:56:08.208" v="7600" actId="207"/>
          <ac:spMkLst>
            <pc:docMk/>
            <pc:sldMk cId="1398318028" sldId="272"/>
            <ac:spMk id="9" creationId="{7CE70B54-9B3C-4D46-B9AD-1AD8E41C0FC7}"/>
          </ac:spMkLst>
        </pc:spChg>
        <pc:cxnChg chg="add mod">
          <ac:chgData name="honey sagar" userId="4f9ab8beb14aa5d4" providerId="LiveId" clId="{CEFA5348-DF77-4C14-A8FC-331E669086AC}" dt="2021-05-18T14:17:20.431" v="5428"/>
          <ac:cxnSpMkLst>
            <pc:docMk/>
            <pc:sldMk cId="1398318028" sldId="272"/>
            <ac:cxnSpMk id="10" creationId="{63F7003E-FF4D-4C7B-819B-46FB34E639BC}"/>
          </ac:cxnSpMkLst>
        </pc:cxnChg>
        <pc:cxnChg chg="add mod">
          <ac:chgData name="honey sagar" userId="4f9ab8beb14aa5d4" providerId="LiveId" clId="{CEFA5348-DF77-4C14-A8FC-331E669086AC}" dt="2021-05-18T14:17:30.408" v="5433" actId="1076"/>
          <ac:cxnSpMkLst>
            <pc:docMk/>
            <pc:sldMk cId="1398318028" sldId="272"/>
            <ac:cxnSpMk id="11" creationId="{09B5F0DD-F515-4735-9010-432F7F4BD7D6}"/>
          </ac:cxnSpMkLst>
        </pc:cxnChg>
        <pc:cxnChg chg="add mod">
          <ac:chgData name="honey sagar" userId="4f9ab8beb14aa5d4" providerId="LiveId" clId="{CEFA5348-DF77-4C14-A8FC-331E669086AC}" dt="2021-05-18T14:17:34.361" v="5434" actId="1076"/>
          <ac:cxnSpMkLst>
            <pc:docMk/>
            <pc:sldMk cId="1398318028" sldId="272"/>
            <ac:cxnSpMk id="12" creationId="{09628C71-93AA-4574-AEF3-95DBEAE12A3C}"/>
          </ac:cxnSpMkLst>
        </pc:cxnChg>
        <pc:cxnChg chg="add mod">
          <ac:chgData name="honey sagar" userId="4f9ab8beb14aa5d4" providerId="LiveId" clId="{CEFA5348-DF77-4C14-A8FC-331E669086AC}" dt="2021-05-18T14:17:27.256" v="5432" actId="1076"/>
          <ac:cxnSpMkLst>
            <pc:docMk/>
            <pc:sldMk cId="1398318028" sldId="272"/>
            <ac:cxnSpMk id="13" creationId="{B1DAC7D8-8560-4867-AFD1-DAD5A10842A2}"/>
          </ac:cxnSpMkLst>
        </pc:cxnChg>
      </pc:sldChg>
      <pc:sldChg chg="add del">
        <pc:chgData name="honey sagar" userId="4f9ab8beb14aa5d4" providerId="LiveId" clId="{CEFA5348-DF77-4C14-A8FC-331E669086AC}" dt="2021-05-18T14:17:14.622" v="5426"/>
        <pc:sldMkLst>
          <pc:docMk/>
          <pc:sldMk cId="624237058" sldId="273"/>
        </pc:sldMkLst>
      </pc:sldChg>
      <pc:sldChg chg="addSp modSp new mod modTransition">
        <pc:chgData name="honey sagar" userId="4f9ab8beb14aa5d4" providerId="LiveId" clId="{CEFA5348-DF77-4C14-A8FC-331E669086AC}" dt="2021-05-18T16:42:37.830" v="7965" actId="20577"/>
        <pc:sldMkLst>
          <pc:docMk/>
          <pc:sldMk cId="3324064215" sldId="273"/>
        </pc:sldMkLst>
        <pc:spChg chg="mod">
          <ac:chgData name="honey sagar" userId="4f9ab8beb14aa5d4" providerId="LiveId" clId="{CEFA5348-DF77-4C14-A8FC-331E669086AC}" dt="2021-05-18T15:02:40.052" v="7732" actId="2711"/>
          <ac:spMkLst>
            <pc:docMk/>
            <pc:sldMk cId="3324064215" sldId="273"/>
            <ac:spMk id="2" creationId="{98013027-A6CF-4A40-A9CF-F89FCAD38963}"/>
          </ac:spMkLst>
        </pc:spChg>
        <pc:spChg chg="mod">
          <ac:chgData name="honey sagar" userId="4f9ab8beb14aa5d4" providerId="LiveId" clId="{CEFA5348-DF77-4C14-A8FC-331E669086AC}" dt="2021-05-18T14:56:26.478" v="7604" actId="207"/>
          <ac:spMkLst>
            <pc:docMk/>
            <pc:sldMk cId="3324064215" sldId="273"/>
            <ac:spMk id="3" creationId="{19293D81-9C6C-4C54-A932-B77824AD785B}"/>
          </ac:spMkLst>
        </pc:spChg>
        <pc:spChg chg="add mod">
          <ac:chgData name="honey sagar" userId="4f9ab8beb14aa5d4" providerId="LiveId" clId="{CEFA5348-DF77-4C14-A8FC-331E669086AC}" dt="2021-05-18T14:24:47.514" v="5958" actId="207"/>
          <ac:spMkLst>
            <pc:docMk/>
            <pc:sldMk cId="3324064215" sldId="273"/>
            <ac:spMk id="4" creationId="{1123F43C-BFB0-4DD5-B457-B20C3815DF6B}"/>
          </ac:spMkLst>
        </pc:spChg>
        <pc:spChg chg="add mod">
          <ac:chgData name="honey sagar" userId="4f9ab8beb14aa5d4" providerId="LiveId" clId="{CEFA5348-DF77-4C14-A8FC-331E669086AC}" dt="2021-05-18T14:24:51.896" v="5959" actId="207"/>
          <ac:spMkLst>
            <pc:docMk/>
            <pc:sldMk cId="3324064215" sldId="273"/>
            <ac:spMk id="5" creationId="{18169F01-8A4F-4FFD-AA4A-F2A4E5B52F98}"/>
          </ac:spMkLst>
        </pc:spChg>
        <pc:spChg chg="add mod">
          <ac:chgData name="honey sagar" userId="4f9ab8beb14aa5d4" providerId="LiveId" clId="{CEFA5348-DF77-4C14-A8FC-331E669086AC}" dt="2021-05-18T14:56:20.391" v="7602" actId="207"/>
          <ac:spMkLst>
            <pc:docMk/>
            <pc:sldMk cId="3324064215" sldId="273"/>
            <ac:spMk id="11" creationId="{9C28022B-D043-4A72-9D8F-C0805E085813}"/>
          </ac:spMkLst>
        </pc:spChg>
        <pc:spChg chg="add mod">
          <ac:chgData name="honey sagar" userId="4f9ab8beb14aa5d4" providerId="LiveId" clId="{CEFA5348-DF77-4C14-A8FC-331E669086AC}" dt="2021-05-18T16:42:37.830" v="7965" actId="20577"/>
          <ac:spMkLst>
            <pc:docMk/>
            <pc:sldMk cId="3324064215" sldId="273"/>
            <ac:spMk id="12" creationId="{ADB2F94D-40D3-4DC5-8CFD-998A0CDB0C73}"/>
          </ac:spMkLst>
        </pc:spChg>
        <pc:cxnChg chg="add">
          <ac:chgData name="honey sagar" userId="4f9ab8beb14aa5d4" providerId="LiveId" clId="{CEFA5348-DF77-4C14-A8FC-331E669086AC}" dt="2021-05-18T14:23:01.589" v="5841" actId="11529"/>
          <ac:cxnSpMkLst>
            <pc:docMk/>
            <pc:sldMk cId="3324064215" sldId="273"/>
            <ac:cxnSpMk id="7" creationId="{66FB1CD7-47E4-48AE-AA99-90E88E40BD74}"/>
          </ac:cxnSpMkLst>
        </pc:cxnChg>
        <pc:cxnChg chg="add mod">
          <ac:chgData name="honey sagar" userId="4f9ab8beb14aa5d4" providerId="LiveId" clId="{CEFA5348-DF77-4C14-A8FC-331E669086AC}" dt="2021-05-18T14:23:05.612" v="5843"/>
          <ac:cxnSpMkLst>
            <pc:docMk/>
            <pc:sldMk cId="3324064215" sldId="273"/>
            <ac:cxnSpMk id="8" creationId="{EA4C2B88-BFB9-4C8E-9E71-C0EE243486C8}"/>
          </ac:cxnSpMkLst>
        </pc:cxnChg>
        <pc:cxnChg chg="add">
          <ac:chgData name="honey sagar" userId="4f9ab8beb14aa5d4" providerId="LiveId" clId="{CEFA5348-DF77-4C14-A8FC-331E669086AC}" dt="2021-05-18T14:23:13.392" v="5844" actId="11529"/>
          <ac:cxnSpMkLst>
            <pc:docMk/>
            <pc:sldMk cId="3324064215" sldId="273"/>
            <ac:cxnSpMk id="10" creationId="{A2CB5E87-FE3A-44EF-AB14-07A950ED3F24}"/>
          </ac:cxnSpMkLst>
        </pc:cxnChg>
      </pc:sldChg>
      <pc:sldChg chg="addSp delSp modSp new mod modTransition">
        <pc:chgData name="honey sagar" userId="4f9ab8beb14aa5d4" providerId="LiveId" clId="{CEFA5348-DF77-4C14-A8FC-331E669086AC}" dt="2021-05-18T16:34:31.462" v="7902"/>
        <pc:sldMkLst>
          <pc:docMk/>
          <pc:sldMk cId="3298618562" sldId="274"/>
        </pc:sldMkLst>
        <pc:spChg chg="mod">
          <ac:chgData name="honey sagar" userId="4f9ab8beb14aa5d4" providerId="LiveId" clId="{CEFA5348-DF77-4C14-A8FC-331E669086AC}" dt="2021-05-18T15:02:50.893" v="7736" actId="27636"/>
          <ac:spMkLst>
            <pc:docMk/>
            <pc:sldMk cId="3298618562" sldId="274"/>
            <ac:spMk id="2" creationId="{85E98338-8735-4080-B974-8BC5AE35C64E}"/>
          </ac:spMkLst>
        </pc:spChg>
        <pc:spChg chg="mod">
          <ac:chgData name="honey sagar" userId="4f9ab8beb14aa5d4" providerId="LiveId" clId="{CEFA5348-DF77-4C14-A8FC-331E669086AC}" dt="2021-05-18T14:57:56.316" v="7679" actId="207"/>
          <ac:spMkLst>
            <pc:docMk/>
            <pc:sldMk cId="3298618562" sldId="274"/>
            <ac:spMk id="3" creationId="{AF49A32A-C517-4039-A417-06B43A773F6D}"/>
          </ac:spMkLst>
        </pc:spChg>
        <pc:spChg chg="add mod">
          <ac:chgData name="honey sagar" userId="4f9ab8beb14aa5d4" providerId="LiveId" clId="{CEFA5348-DF77-4C14-A8FC-331E669086AC}" dt="2021-05-18T14:32:27.181" v="6570" actId="1035"/>
          <ac:spMkLst>
            <pc:docMk/>
            <pc:sldMk cId="3298618562" sldId="274"/>
            <ac:spMk id="4" creationId="{F17DF9F2-7EA7-4F7C-ACE1-4DFB67C24196}"/>
          </ac:spMkLst>
        </pc:spChg>
        <pc:spChg chg="add mod">
          <ac:chgData name="honey sagar" userId="4f9ab8beb14aa5d4" providerId="LiveId" clId="{CEFA5348-DF77-4C14-A8FC-331E669086AC}" dt="2021-05-18T14:29:43.046" v="6429" actId="207"/>
          <ac:spMkLst>
            <pc:docMk/>
            <pc:sldMk cId="3298618562" sldId="274"/>
            <ac:spMk id="5" creationId="{63666BE1-2D41-4375-BF14-A3085DAD9181}"/>
          </ac:spMkLst>
        </pc:spChg>
        <pc:spChg chg="add mod">
          <ac:chgData name="honey sagar" userId="4f9ab8beb14aa5d4" providerId="LiveId" clId="{CEFA5348-DF77-4C14-A8FC-331E669086AC}" dt="2021-05-18T14:32:31.887" v="6581" actId="1036"/>
          <ac:spMkLst>
            <pc:docMk/>
            <pc:sldMk cId="3298618562" sldId="274"/>
            <ac:spMk id="9" creationId="{13B6BC37-FA35-4502-BD5B-C03EFA9C878C}"/>
          </ac:spMkLst>
        </pc:spChg>
        <pc:spChg chg="add mod">
          <ac:chgData name="honey sagar" userId="4f9ab8beb14aa5d4" providerId="LiveId" clId="{CEFA5348-DF77-4C14-A8FC-331E669086AC}" dt="2021-05-18T14:32:36.998" v="6595" actId="1036"/>
          <ac:spMkLst>
            <pc:docMk/>
            <pc:sldMk cId="3298618562" sldId="274"/>
            <ac:spMk id="10" creationId="{F60F64D1-15AB-49E8-8ED5-550D3AF21129}"/>
          </ac:spMkLst>
        </pc:spChg>
        <pc:spChg chg="add mod">
          <ac:chgData name="honey sagar" userId="4f9ab8beb14aa5d4" providerId="LiveId" clId="{CEFA5348-DF77-4C14-A8FC-331E669086AC}" dt="2021-05-18T14:32:21.910" v="6555" actId="1036"/>
          <ac:spMkLst>
            <pc:docMk/>
            <pc:sldMk cId="3298618562" sldId="274"/>
            <ac:spMk id="12" creationId="{AB4CD092-3DB5-4539-9B1F-D78DCB059E3F}"/>
          </ac:spMkLst>
        </pc:spChg>
        <pc:spChg chg="add del mod">
          <ac:chgData name="honey sagar" userId="4f9ab8beb14aa5d4" providerId="LiveId" clId="{CEFA5348-DF77-4C14-A8FC-331E669086AC}" dt="2021-05-18T14:31:51.541" v="6470"/>
          <ac:spMkLst>
            <pc:docMk/>
            <pc:sldMk cId="3298618562" sldId="274"/>
            <ac:spMk id="13" creationId="{B5B3C7E0-4E74-4613-9922-63D0B5966EB8}"/>
          </ac:spMkLst>
        </pc:spChg>
        <pc:spChg chg="add del mod">
          <ac:chgData name="honey sagar" userId="4f9ab8beb14aa5d4" providerId="LiveId" clId="{CEFA5348-DF77-4C14-A8FC-331E669086AC}" dt="2021-05-18T14:32:12.127" v="6492" actId="21"/>
          <ac:spMkLst>
            <pc:docMk/>
            <pc:sldMk cId="3298618562" sldId="274"/>
            <ac:spMk id="14" creationId="{53C3ADEA-B3F7-44E8-95C4-1A5D92523FF0}"/>
          </ac:spMkLst>
        </pc:spChg>
        <pc:spChg chg="add mod">
          <ac:chgData name="honey sagar" userId="4f9ab8beb14aa5d4" providerId="LiveId" clId="{CEFA5348-DF77-4C14-A8FC-331E669086AC}" dt="2021-05-18T14:57:37.649" v="7675" actId="1038"/>
          <ac:spMkLst>
            <pc:docMk/>
            <pc:sldMk cId="3298618562" sldId="274"/>
            <ac:spMk id="15" creationId="{B195A188-0C01-4954-A6C5-D6D3DFD3E850}"/>
          </ac:spMkLst>
        </pc:spChg>
        <pc:spChg chg="add mod">
          <ac:chgData name="honey sagar" userId="4f9ab8beb14aa5d4" providerId="LiveId" clId="{CEFA5348-DF77-4C14-A8FC-331E669086AC}" dt="2021-05-18T14:57:50.607" v="7677" actId="571"/>
          <ac:spMkLst>
            <pc:docMk/>
            <pc:sldMk cId="3298618562" sldId="274"/>
            <ac:spMk id="16" creationId="{6767C104-FB8D-4621-A46E-108A5CD2E71D}"/>
          </ac:spMkLst>
        </pc:spChg>
        <pc:cxnChg chg="add mod">
          <ac:chgData name="honey sagar" userId="4f9ab8beb14aa5d4" providerId="LiveId" clId="{CEFA5348-DF77-4C14-A8FC-331E669086AC}" dt="2021-05-18T14:31:07.136" v="6442" actId="1076"/>
          <ac:cxnSpMkLst>
            <pc:docMk/>
            <pc:sldMk cId="3298618562" sldId="274"/>
            <ac:cxnSpMk id="7" creationId="{C4E23692-C348-4BCF-B1D9-D1461E53106D}"/>
          </ac:cxnSpMkLst>
        </pc:cxnChg>
      </pc:sldChg>
      <pc:sldChg chg="modSp new mod modTransition">
        <pc:chgData name="honey sagar" userId="4f9ab8beb14aa5d4" providerId="LiveId" clId="{CEFA5348-DF77-4C14-A8FC-331E669086AC}" dt="2021-05-18T16:34:39.185" v="7903"/>
        <pc:sldMkLst>
          <pc:docMk/>
          <pc:sldMk cId="4197241873" sldId="275"/>
        </pc:sldMkLst>
        <pc:spChg chg="mod">
          <ac:chgData name="honey sagar" userId="4f9ab8beb14aa5d4" providerId="LiveId" clId="{CEFA5348-DF77-4C14-A8FC-331E669086AC}" dt="2021-05-18T15:03:21.765" v="7741" actId="27636"/>
          <ac:spMkLst>
            <pc:docMk/>
            <pc:sldMk cId="4197241873" sldId="275"/>
            <ac:spMk id="2" creationId="{E33B8E73-62E1-46F1-994E-500B2670C15B}"/>
          </ac:spMkLst>
        </pc:spChg>
        <pc:spChg chg="mod">
          <ac:chgData name="honey sagar" userId="4f9ab8beb14aa5d4" providerId="LiveId" clId="{CEFA5348-DF77-4C14-A8FC-331E669086AC}" dt="2021-05-18T14:58:00.898" v="7680" actId="207"/>
          <ac:spMkLst>
            <pc:docMk/>
            <pc:sldMk cId="4197241873" sldId="275"/>
            <ac:spMk id="3" creationId="{76557722-3DAA-4A0B-BDB0-C93F145BDDAD}"/>
          </ac:spMkLst>
        </pc:spChg>
      </pc:sldChg>
      <pc:sldChg chg="addSp modSp new mod modTransition">
        <pc:chgData name="honey sagar" userId="4f9ab8beb14aa5d4" providerId="LiveId" clId="{CEFA5348-DF77-4C14-A8FC-331E669086AC}" dt="2021-05-18T16:34:51.997" v="7905"/>
        <pc:sldMkLst>
          <pc:docMk/>
          <pc:sldMk cId="1737864300" sldId="276"/>
        </pc:sldMkLst>
        <pc:spChg chg="mod">
          <ac:chgData name="honey sagar" userId="4f9ab8beb14aa5d4" providerId="LiveId" clId="{CEFA5348-DF77-4C14-A8FC-331E669086AC}" dt="2021-05-18T15:03:34.304" v="7744" actId="2711"/>
          <ac:spMkLst>
            <pc:docMk/>
            <pc:sldMk cId="1737864300" sldId="276"/>
            <ac:spMk id="2" creationId="{221F3D89-A4D8-42CA-AD97-227EF40B4C14}"/>
          </ac:spMkLst>
        </pc:spChg>
        <pc:spChg chg="mod">
          <ac:chgData name="honey sagar" userId="4f9ab8beb14aa5d4" providerId="LiveId" clId="{CEFA5348-DF77-4C14-A8FC-331E669086AC}" dt="2021-05-18T14:58:04.756" v="7681" actId="207"/>
          <ac:spMkLst>
            <pc:docMk/>
            <pc:sldMk cId="1737864300" sldId="276"/>
            <ac:spMk id="3" creationId="{AF6B00B8-C09A-46F4-B7CA-263CFAAD7CFB}"/>
          </ac:spMkLst>
        </pc:spChg>
        <pc:picChg chg="add mod">
          <ac:chgData name="honey sagar" userId="4f9ab8beb14aa5d4" providerId="LiveId" clId="{CEFA5348-DF77-4C14-A8FC-331E669086AC}" dt="2021-05-18T16:17:44.236" v="7752" actId="14100"/>
          <ac:picMkLst>
            <pc:docMk/>
            <pc:sldMk cId="1737864300" sldId="276"/>
            <ac:picMk id="5" creationId="{C6132622-9D33-4985-BE2F-857CA7E6A28A}"/>
          </ac:picMkLst>
        </pc:picChg>
      </pc:sldChg>
      <pc:sldChg chg="new del">
        <pc:chgData name="honey sagar" userId="4f9ab8beb14aa5d4" providerId="LiveId" clId="{CEFA5348-DF77-4C14-A8FC-331E669086AC}" dt="2021-05-18T14:41:36.051" v="7213" actId="47"/>
        <pc:sldMkLst>
          <pc:docMk/>
          <pc:sldMk cId="2021147889" sldId="277"/>
        </pc:sldMkLst>
      </pc:sldChg>
      <pc:sldChg chg="addSp delSp modSp new mod modTransition setBg">
        <pc:chgData name="honey sagar" userId="4f9ab8beb14aa5d4" providerId="LiveId" clId="{CEFA5348-DF77-4C14-A8FC-331E669086AC}" dt="2021-05-18T16:42:32.123" v="7962"/>
        <pc:sldMkLst>
          <pc:docMk/>
          <pc:sldMk cId="2206327918" sldId="277"/>
        </pc:sldMkLst>
        <pc:spChg chg="mod">
          <ac:chgData name="honey sagar" userId="4f9ab8beb14aa5d4" providerId="LiveId" clId="{CEFA5348-DF77-4C14-A8FC-331E669086AC}" dt="2021-05-18T15:04:39.703" v="7745" actId="207"/>
          <ac:spMkLst>
            <pc:docMk/>
            <pc:sldMk cId="2206327918" sldId="277"/>
            <ac:spMk id="2" creationId="{1EB78DAB-0BF0-4429-A57E-BCAD62825F34}"/>
          </ac:spMkLst>
        </pc:spChg>
        <pc:spChg chg="add del">
          <ac:chgData name="honey sagar" userId="4f9ab8beb14aa5d4" providerId="LiveId" clId="{CEFA5348-DF77-4C14-A8FC-331E669086AC}" dt="2021-05-18T14:42:47.997" v="7246"/>
          <ac:spMkLst>
            <pc:docMk/>
            <pc:sldMk cId="2206327918" sldId="277"/>
            <ac:spMk id="3" creationId="{1E882F9B-0A79-4F82-91D3-341E29D1B41B}"/>
          </ac:spMkLst>
        </pc:spChg>
        <pc:spChg chg="add mod">
          <ac:chgData name="honey sagar" userId="4f9ab8beb14aa5d4" providerId="LiveId" clId="{CEFA5348-DF77-4C14-A8FC-331E669086AC}" dt="2021-05-18T14:44:18.432" v="7413" actId="14100"/>
          <ac:spMkLst>
            <pc:docMk/>
            <pc:sldMk cId="2206327918" sldId="277"/>
            <ac:spMk id="4" creationId="{471666D5-F16D-4244-BD8A-9A87FE5136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E4114-5C6C-49C3-BBB4-6373F359834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D083-DE96-44E1-9F22-40D9DB81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9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6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1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A44D-784F-4F5B-A894-5C12BAB3409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E5A8-2EDD-4C95-94A0-FB6581EE5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7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3616-EB6E-46E0-BB1C-E9F7804B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1655763"/>
            <a:ext cx="9144000" cy="2387600"/>
          </a:xfrm>
        </p:spPr>
        <p:txBody>
          <a:bodyPr>
            <a:normAutofit/>
          </a:bodyPr>
          <a:lstStyle/>
          <a:p>
            <a:r>
              <a:rPr lang="en-IN" sz="13500" dirty="0">
                <a:solidFill>
                  <a:srgbClr val="FFC000"/>
                </a:solidFill>
                <a:latin typeface="Franklin Gothic Heavy" panose="020B0903020102020204" pitchFamily="34" charset="0"/>
                <a:ea typeface="Cambria Math" panose="02040503050406030204" pitchFamily="18" charset="0"/>
              </a:rPr>
              <a:t>Dev</a:t>
            </a:r>
            <a:r>
              <a:rPr lang="en-IN" sz="13500" dirty="0">
                <a:solidFill>
                  <a:srgbClr val="92D050"/>
                </a:solidFill>
                <a:latin typeface="Franklin Gothic Heavy" panose="020B0903020102020204" pitchFamily="34" charset="0"/>
                <a:ea typeface="Cambria Math" panose="02040503050406030204" pitchFamily="18" charset="0"/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24439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5F78-D7EF-4116-850C-A0F0D6E1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Some More Tools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BD53-F993-4514-99D0-B4BB0585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Kubernetes</a:t>
            </a:r>
          </a:p>
          <a:p>
            <a:r>
              <a:rPr lang="en-US" dirty="0">
                <a:solidFill>
                  <a:srgbClr val="FFC000"/>
                </a:solidFill>
              </a:rPr>
              <a:t>Puppet</a:t>
            </a:r>
          </a:p>
          <a:p>
            <a:r>
              <a:rPr lang="en-US" dirty="0">
                <a:solidFill>
                  <a:srgbClr val="FFC000"/>
                </a:solidFill>
              </a:rPr>
              <a:t>Chef</a:t>
            </a:r>
          </a:p>
          <a:p>
            <a:r>
              <a:rPr lang="en-US" dirty="0">
                <a:solidFill>
                  <a:srgbClr val="FFC000"/>
                </a:solidFill>
              </a:rPr>
              <a:t>AWS</a:t>
            </a:r>
          </a:p>
          <a:p>
            <a:r>
              <a:rPr lang="en-US" dirty="0">
                <a:solidFill>
                  <a:srgbClr val="FFC000"/>
                </a:solidFill>
              </a:rPr>
              <a:t>Nagios</a:t>
            </a:r>
          </a:p>
          <a:p>
            <a:r>
              <a:rPr lang="en-US" dirty="0">
                <a:solidFill>
                  <a:srgbClr val="FFC000"/>
                </a:solidFill>
              </a:rPr>
              <a:t>Data Dog</a:t>
            </a:r>
          </a:p>
          <a:p>
            <a:r>
              <a:rPr lang="en-US" dirty="0">
                <a:solidFill>
                  <a:srgbClr val="FFC000"/>
                </a:solidFill>
              </a:rPr>
              <a:t>Splunk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69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6485-8235-4A17-8AC7-83B8F06A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2" y="223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GIT 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26FF-6D92-46C7-B40C-E670D709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78" y="1580225"/>
            <a:ext cx="11283518" cy="51135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Git acts as Version Control system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D8E92-8E10-482F-8A85-5C0BE92F4C8A}"/>
              </a:ext>
            </a:extLst>
          </p:cNvPr>
          <p:cNvSpPr/>
          <p:nvPr/>
        </p:nvSpPr>
        <p:spPr>
          <a:xfrm>
            <a:off x="1194047" y="2544379"/>
            <a:ext cx="1464815" cy="12091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lines of code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0DEA25-C4EF-4E10-B51B-78E9ECB77AA7}"/>
              </a:ext>
            </a:extLst>
          </p:cNvPr>
          <p:cNvCxnSpPr>
            <a:cxnSpLocks/>
          </p:cNvCxnSpPr>
          <p:nvPr/>
        </p:nvCxnSpPr>
        <p:spPr>
          <a:xfrm>
            <a:off x="2658862" y="31489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7BD3D4-BAF3-4E81-B9DA-23E01EA8F95C}"/>
              </a:ext>
            </a:extLst>
          </p:cNvPr>
          <p:cNvCxnSpPr/>
          <p:nvPr/>
        </p:nvCxnSpPr>
        <p:spPr>
          <a:xfrm>
            <a:off x="2658862" y="3148930"/>
            <a:ext cx="142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FA22C-9C4A-48AB-8DD3-CA368A4068FE}"/>
              </a:ext>
            </a:extLst>
          </p:cNvPr>
          <p:cNvSpPr/>
          <p:nvPr/>
        </p:nvSpPr>
        <p:spPr>
          <a:xfrm>
            <a:off x="4145872" y="2432482"/>
            <a:ext cx="1606858" cy="132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2 lines among that 10 lines 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EB43B0-9CBB-41D0-9AC5-B617AF1234B9}"/>
              </a:ext>
            </a:extLst>
          </p:cNvPr>
          <p:cNvCxnSpPr/>
          <p:nvPr/>
        </p:nvCxnSpPr>
        <p:spPr>
          <a:xfrm flipV="1">
            <a:off x="5752730" y="2610035"/>
            <a:ext cx="1571348" cy="48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AF111-8D18-40A4-BA85-A0596F03836A}"/>
              </a:ext>
            </a:extLst>
          </p:cNvPr>
          <p:cNvCxnSpPr/>
          <p:nvPr/>
        </p:nvCxnSpPr>
        <p:spPr>
          <a:xfrm>
            <a:off x="5752730" y="3148930"/>
            <a:ext cx="1642369" cy="66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C031C9-C3B3-4AD3-A6CE-CC2AA15CB738}"/>
              </a:ext>
            </a:extLst>
          </p:cNvPr>
          <p:cNvSpPr/>
          <p:nvPr/>
        </p:nvSpPr>
        <p:spPr>
          <a:xfrm>
            <a:off x="7391400" y="1949535"/>
            <a:ext cx="2116584" cy="10599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with 1</a:t>
            </a:r>
            <a:r>
              <a:rPr lang="en-US" baseline="30000" dirty="0"/>
              <a:t>st  </a:t>
            </a:r>
          </a:p>
          <a:p>
            <a:pPr algn="ctr"/>
            <a:r>
              <a:rPr lang="en-US" dirty="0"/>
              <a:t> unmodified 10 lines of code 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D271A6-71F2-4C08-B5F3-037A2681D645}"/>
              </a:ext>
            </a:extLst>
          </p:cNvPr>
          <p:cNvSpPr/>
          <p:nvPr/>
        </p:nvSpPr>
        <p:spPr>
          <a:xfrm>
            <a:off x="7544560" y="3535216"/>
            <a:ext cx="2116584" cy="932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10 lies code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CBAAC-5588-4DAC-B951-D5021341E153}"/>
              </a:ext>
            </a:extLst>
          </p:cNvPr>
          <p:cNvSpPr/>
          <p:nvPr/>
        </p:nvSpPr>
        <p:spPr>
          <a:xfrm>
            <a:off x="1540646" y="5015883"/>
            <a:ext cx="1424866" cy="1358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only update file is seen by the user.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AFCB3-2217-442A-88BE-8442151AB09B}"/>
              </a:ext>
            </a:extLst>
          </p:cNvPr>
          <p:cNvCxnSpPr/>
          <p:nvPr/>
        </p:nvCxnSpPr>
        <p:spPr>
          <a:xfrm>
            <a:off x="3009530" y="5690586"/>
            <a:ext cx="217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2B2BE9-BADE-4264-B8F3-2FD669F2C776}"/>
              </a:ext>
            </a:extLst>
          </p:cNvPr>
          <p:cNvSpPr/>
          <p:nvPr/>
        </p:nvSpPr>
        <p:spPr>
          <a:xfrm>
            <a:off x="5388745" y="5113537"/>
            <a:ext cx="2334827" cy="12606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 10 lines code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57E988-7064-4EE9-90C8-D97327261157}"/>
              </a:ext>
            </a:extLst>
          </p:cNvPr>
          <p:cNvSpPr txBox="1"/>
          <p:nvPr/>
        </p:nvSpPr>
        <p:spPr>
          <a:xfrm>
            <a:off x="2894639" y="2547169"/>
            <a:ext cx="121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Code Updated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91D04-40A9-4318-A157-E092F816F72C}"/>
              </a:ext>
            </a:extLst>
          </p:cNvPr>
          <p:cNvSpPr txBox="1"/>
          <p:nvPr/>
        </p:nvSpPr>
        <p:spPr>
          <a:xfrm>
            <a:off x="3550290" y="5097517"/>
            <a:ext cx="121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Changes reverted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FC744-1BE4-47A7-BBB8-03D36CEF8D7E}"/>
              </a:ext>
            </a:extLst>
          </p:cNvPr>
          <p:cNvSpPr txBox="1"/>
          <p:nvPr/>
        </p:nvSpPr>
        <p:spPr>
          <a:xfrm rot="1388788">
            <a:off x="5877930" y="3525479"/>
            <a:ext cx="155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Updated file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69AD0-711C-4DF3-8E83-F7DB1F1A294B}"/>
              </a:ext>
            </a:extLst>
          </p:cNvPr>
          <p:cNvSpPr txBox="1"/>
          <p:nvPr/>
        </p:nvSpPr>
        <p:spPr>
          <a:xfrm rot="20505009">
            <a:off x="5734982" y="2413850"/>
            <a:ext cx="17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Unmodified file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D6EF-304D-4D28-81EF-34442371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GitHub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1C84-7CF2-4BA2-A9BC-AD2BE4D2F35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Git also helps in collaboration.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A4E48-17FA-48ED-8128-732296386298}"/>
              </a:ext>
            </a:extLst>
          </p:cNvPr>
          <p:cNvSpPr/>
          <p:nvPr/>
        </p:nvSpPr>
        <p:spPr>
          <a:xfrm>
            <a:off x="4811697" y="2325951"/>
            <a:ext cx="3160451" cy="11385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Location (GITHUB)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 (developers work on)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9F8AB-C6B2-450D-BD86-C55CC42EDE63}"/>
              </a:ext>
            </a:extLst>
          </p:cNvPr>
          <p:cNvSpPr/>
          <p:nvPr/>
        </p:nvSpPr>
        <p:spPr>
          <a:xfrm>
            <a:off x="1784412" y="4314548"/>
            <a:ext cx="2405848" cy="1731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(GIT)</a:t>
            </a:r>
          </a:p>
          <a:p>
            <a:pPr algn="ctr"/>
            <a:r>
              <a:rPr lang="en-US" dirty="0"/>
              <a:t>Dev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1224F-7B16-4705-8688-B75862EB81C2}"/>
              </a:ext>
            </a:extLst>
          </p:cNvPr>
          <p:cNvSpPr/>
          <p:nvPr/>
        </p:nvSpPr>
        <p:spPr>
          <a:xfrm>
            <a:off x="5397993" y="4314547"/>
            <a:ext cx="2405847" cy="1624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(GIT)</a:t>
            </a:r>
          </a:p>
          <a:p>
            <a:pPr algn="ctr"/>
            <a:r>
              <a:rPr lang="en-US" dirty="0"/>
              <a:t>Dev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85C7-213B-479D-9308-045F18641A83}"/>
              </a:ext>
            </a:extLst>
          </p:cNvPr>
          <p:cNvSpPr/>
          <p:nvPr/>
        </p:nvSpPr>
        <p:spPr>
          <a:xfrm>
            <a:off x="8868053" y="4314547"/>
            <a:ext cx="2335566" cy="1624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(GIT)</a:t>
            </a:r>
          </a:p>
          <a:p>
            <a:pPr algn="ctr"/>
            <a:r>
              <a:rPr lang="en-US" dirty="0"/>
              <a:t>Dev 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81734C-D65A-41D4-92D4-5A46ACFDFCF9}"/>
              </a:ext>
            </a:extLst>
          </p:cNvPr>
          <p:cNvCxnSpPr>
            <a:cxnSpLocks/>
          </p:cNvCxnSpPr>
          <p:nvPr/>
        </p:nvCxnSpPr>
        <p:spPr>
          <a:xfrm flipV="1">
            <a:off x="2270464" y="2895231"/>
            <a:ext cx="2519039" cy="141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BC00FC-5A36-463F-921E-86D8E6E71040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7972148" y="2895232"/>
            <a:ext cx="1944209" cy="14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7B8C63-6238-492B-8716-E2A0A66E5210}"/>
              </a:ext>
            </a:extLst>
          </p:cNvPr>
          <p:cNvSpPr txBox="1"/>
          <p:nvPr/>
        </p:nvSpPr>
        <p:spPr>
          <a:xfrm rot="19958003">
            <a:off x="2863788" y="319446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95071-A45F-478E-B74F-B03DC331CEEE}"/>
              </a:ext>
            </a:extLst>
          </p:cNvPr>
          <p:cNvSpPr txBox="1"/>
          <p:nvPr/>
        </p:nvSpPr>
        <p:spPr>
          <a:xfrm>
            <a:off x="6023501" y="369308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FE9A6-56D0-466E-A9B8-5B3A426C7CEF}"/>
              </a:ext>
            </a:extLst>
          </p:cNvPr>
          <p:cNvSpPr txBox="1"/>
          <p:nvPr/>
        </p:nvSpPr>
        <p:spPr>
          <a:xfrm rot="2172935">
            <a:off x="8700118" y="326135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72E3BB-2326-4A00-A427-FCF6471D5B2F}"/>
              </a:ext>
            </a:extLst>
          </p:cNvPr>
          <p:cNvCxnSpPr/>
          <p:nvPr/>
        </p:nvCxnSpPr>
        <p:spPr>
          <a:xfrm flipH="1" flipV="1">
            <a:off x="6486248" y="3464512"/>
            <a:ext cx="26262" cy="85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93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FA11-5A5F-4EEA-B73F-413D1F3A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0" y="223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GIT Stages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E256-CF8A-4E10-83AF-67005CA7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535560"/>
            <a:ext cx="11051959" cy="464140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Three stages of GIT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5798A-9E05-434E-8C83-A9F68227BCE5}"/>
              </a:ext>
            </a:extLst>
          </p:cNvPr>
          <p:cNvSpPr/>
          <p:nvPr/>
        </p:nvSpPr>
        <p:spPr>
          <a:xfrm>
            <a:off x="1290623" y="2642326"/>
            <a:ext cx="2530136" cy="3107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1383F-DA26-4916-BB3C-964B7DF1AF2D}"/>
              </a:ext>
            </a:extLst>
          </p:cNvPr>
          <p:cNvSpPr/>
          <p:nvPr/>
        </p:nvSpPr>
        <p:spPr>
          <a:xfrm>
            <a:off x="5167875" y="2642325"/>
            <a:ext cx="2530136" cy="3107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A4C9C-E0B0-4DC8-B41C-B53F243E8C5E}"/>
              </a:ext>
            </a:extLst>
          </p:cNvPr>
          <p:cNvSpPr/>
          <p:nvPr/>
        </p:nvSpPr>
        <p:spPr>
          <a:xfrm>
            <a:off x="8956347" y="2642325"/>
            <a:ext cx="2360723" cy="3107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5879F-1BF5-43DF-8830-9B590EC57B56}"/>
              </a:ext>
            </a:extLst>
          </p:cNvPr>
          <p:cNvSpPr txBox="1"/>
          <p:nvPr/>
        </p:nvSpPr>
        <p:spPr>
          <a:xfrm>
            <a:off x="9179511" y="2141738"/>
            <a:ext cx="203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Committed Area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E6FD-A2FD-405C-9828-333953A71AB1}"/>
              </a:ext>
            </a:extLst>
          </p:cNvPr>
          <p:cNvSpPr txBox="1"/>
          <p:nvPr/>
        </p:nvSpPr>
        <p:spPr>
          <a:xfrm>
            <a:off x="5299970" y="2169845"/>
            <a:ext cx="20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Staging Area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0F27F-1552-4DC7-8BC7-E8D4DD9589F3}"/>
              </a:ext>
            </a:extLst>
          </p:cNvPr>
          <p:cNvSpPr txBox="1"/>
          <p:nvPr/>
        </p:nvSpPr>
        <p:spPr>
          <a:xfrm>
            <a:off x="1574300" y="2215720"/>
            <a:ext cx="20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Working Directory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576493-860C-4B72-81D7-E62A9156696C}"/>
              </a:ext>
            </a:extLst>
          </p:cNvPr>
          <p:cNvSpPr/>
          <p:nvPr/>
        </p:nvSpPr>
        <p:spPr>
          <a:xfrm>
            <a:off x="1970843" y="2856706"/>
            <a:ext cx="1047565" cy="83906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A756C5-B12B-4FA4-85E2-976B323790F3}"/>
              </a:ext>
            </a:extLst>
          </p:cNvPr>
          <p:cNvSpPr/>
          <p:nvPr/>
        </p:nvSpPr>
        <p:spPr>
          <a:xfrm>
            <a:off x="1970843" y="4001294"/>
            <a:ext cx="976543" cy="967666"/>
          </a:xfrm>
          <a:prstGeom prst="round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7B33A-2B47-4A1B-BEE0-BB775B182F68}"/>
              </a:ext>
            </a:extLst>
          </p:cNvPr>
          <p:cNvCxnSpPr>
            <a:stCxn id="4" idx="3"/>
          </p:cNvCxnSpPr>
          <p:nvPr/>
        </p:nvCxnSpPr>
        <p:spPr>
          <a:xfrm flipV="1">
            <a:off x="3820759" y="4195916"/>
            <a:ext cx="126614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18740-01B7-4F88-B41E-D7B6D7D98C4B}"/>
              </a:ext>
            </a:extLst>
          </p:cNvPr>
          <p:cNvCxnSpPr/>
          <p:nvPr/>
        </p:nvCxnSpPr>
        <p:spPr>
          <a:xfrm flipH="1">
            <a:off x="3820759" y="4968960"/>
            <a:ext cx="1347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BBE02B-FB70-4E31-A3A8-3B693372D08F}"/>
              </a:ext>
            </a:extLst>
          </p:cNvPr>
          <p:cNvSpPr/>
          <p:nvPr/>
        </p:nvSpPr>
        <p:spPr>
          <a:xfrm>
            <a:off x="5784537" y="2743200"/>
            <a:ext cx="1063849" cy="71021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CC0D16-A593-41B2-8843-125A262770C9}"/>
              </a:ext>
            </a:extLst>
          </p:cNvPr>
          <p:cNvSpPr/>
          <p:nvPr/>
        </p:nvSpPr>
        <p:spPr>
          <a:xfrm>
            <a:off x="5871456" y="4530833"/>
            <a:ext cx="1117159" cy="9822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C80F02-C699-4C7E-8B5E-21DB22CF644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98011" y="4195918"/>
            <a:ext cx="125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C87E0B-1921-48C8-B3FB-69CF6DF62E23}"/>
              </a:ext>
            </a:extLst>
          </p:cNvPr>
          <p:cNvSpPr/>
          <p:nvPr/>
        </p:nvSpPr>
        <p:spPr>
          <a:xfrm>
            <a:off x="9809825" y="3098307"/>
            <a:ext cx="781235" cy="9029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261B7E-B96C-4AF7-A9F8-A8D8258D8100}"/>
              </a:ext>
            </a:extLst>
          </p:cNvPr>
          <p:cNvSpPr/>
          <p:nvPr/>
        </p:nvSpPr>
        <p:spPr>
          <a:xfrm>
            <a:off x="5871456" y="3577904"/>
            <a:ext cx="1063849" cy="710213"/>
          </a:xfrm>
          <a:prstGeom prst="round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1.1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5B7F4-3BF4-4D46-9B3D-D40152687D97}"/>
              </a:ext>
            </a:extLst>
          </p:cNvPr>
          <p:cNvSpPr txBox="1"/>
          <p:nvPr/>
        </p:nvSpPr>
        <p:spPr>
          <a:xfrm>
            <a:off x="4010484" y="3913129"/>
            <a:ext cx="8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D6E9FE-23D2-4E67-8DE1-2FA85219FB52}"/>
              </a:ext>
            </a:extLst>
          </p:cNvPr>
          <p:cNvSpPr txBox="1"/>
          <p:nvPr/>
        </p:nvSpPr>
        <p:spPr>
          <a:xfrm>
            <a:off x="7898199" y="3826584"/>
            <a:ext cx="95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39192-572A-4EC7-8BBF-7563413A2663}"/>
              </a:ext>
            </a:extLst>
          </p:cNvPr>
          <p:cNvSpPr txBox="1"/>
          <p:nvPr/>
        </p:nvSpPr>
        <p:spPr>
          <a:xfrm>
            <a:off x="4080992" y="4953108"/>
            <a:ext cx="8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252E01-0A96-46DF-A331-E6C3CDB4F7A9}"/>
              </a:ext>
            </a:extLst>
          </p:cNvPr>
          <p:cNvCxnSpPr/>
          <p:nvPr/>
        </p:nvCxnSpPr>
        <p:spPr>
          <a:xfrm flipH="1">
            <a:off x="7698011" y="4763155"/>
            <a:ext cx="122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1C24FB-0C60-465C-BB14-4EEAE673C9D8}"/>
              </a:ext>
            </a:extLst>
          </p:cNvPr>
          <p:cNvSpPr txBox="1"/>
          <p:nvPr/>
        </p:nvSpPr>
        <p:spPr>
          <a:xfrm>
            <a:off x="7898199" y="4814679"/>
            <a:ext cx="95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revert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8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8D70-F55A-42CC-BEA0-951636DD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Basic GIT commands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D73E-45E3-4174-8786-5A4F3AB0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git Status</a:t>
            </a:r>
          </a:p>
          <a:p>
            <a:r>
              <a:rPr lang="en-US" dirty="0">
                <a:solidFill>
                  <a:srgbClr val="FFC000"/>
                </a:solidFill>
              </a:rPr>
              <a:t>git add Application name  [ Git add app.py]</a:t>
            </a:r>
          </a:p>
          <a:p>
            <a:r>
              <a:rPr lang="en-US" dirty="0">
                <a:solidFill>
                  <a:srgbClr val="FFC000"/>
                </a:solidFill>
              </a:rPr>
              <a:t>git commit</a:t>
            </a:r>
          </a:p>
          <a:p>
            <a:r>
              <a:rPr lang="en-US" dirty="0">
                <a:solidFill>
                  <a:srgbClr val="FFC000"/>
                </a:solidFill>
              </a:rPr>
              <a:t>git log</a:t>
            </a:r>
          </a:p>
          <a:p>
            <a:r>
              <a:rPr lang="en-US" dirty="0">
                <a:solidFill>
                  <a:srgbClr val="FFC000"/>
                </a:solidFill>
              </a:rPr>
              <a:t>git log --</a:t>
            </a:r>
            <a:r>
              <a:rPr lang="en-US" dirty="0" err="1">
                <a:solidFill>
                  <a:srgbClr val="FFC000"/>
                </a:solidFill>
              </a:rPr>
              <a:t>oneline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git show (log id)</a:t>
            </a:r>
          </a:p>
          <a:p>
            <a:r>
              <a:rPr lang="en-US" dirty="0">
                <a:solidFill>
                  <a:srgbClr val="FFC000"/>
                </a:solidFill>
              </a:rPr>
              <a:t>git remote add origin address_of_repo</a:t>
            </a:r>
          </a:p>
          <a:p>
            <a:r>
              <a:rPr lang="en-US" dirty="0">
                <a:solidFill>
                  <a:srgbClr val="FFC000"/>
                </a:solidFill>
              </a:rPr>
              <a:t>git push origin master</a:t>
            </a:r>
          </a:p>
          <a:p>
            <a:r>
              <a:rPr lang="en-US" dirty="0">
                <a:solidFill>
                  <a:srgbClr val="FFC000"/>
                </a:solidFill>
              </a:rPr>
              <a:t>git clone </a:t>
            </a:r>
            <a:r>
              <a:rPr lang="en-US" dirty="0" err="1">
                <a:solidFill>
                  <a:srgbClr val="FFC000"/>
                </a:solidFill>
              </a:rPr>
              <a:t>repo_address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git checkout </a:t>
            </a:r>
            <a:r>
              <a:rPr lang="en-US" dirty="0" err="1">
                <a:solidFill>
                  <a:srgbClr val="FFC000"/>
                </a:solidFill>
              </a:rPr>
              <a:t>file_name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git reset </a:t>
            </a:r>
            <a:r>
              <a:rPr lang="en-US" dirty="0" err="1">
                <a:solidFill>
                  <a:srgbClr val="FFC000"/>
                </a:solidFill>
              </a:rPr>
              <a:t>file_name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git revert </a:t>
            </a:r>
            <a:r>
              <a:rPr lang="en-US" dirty="0" err="1">
                <a:solidFill>
                  <a:srgbClr val="FFC000"/>
                </a:solidFill>
              </a:rPr>
              <a:t>commit_id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1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E3F-1FF9-44D9-BFAC-35824B99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Jenkins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1151-82CA-48B3-978C-1DB5BDA167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Jenkins is simply like a personal assistant. </a:t>
            </a:r>
          </a:p>
          <a:p>
            <a:r>
              <a:rPr lang="en-IN" dirty="0">
                <a:solidFill>
                  <a:srgbClr val="FFC000"/>
                </a:solidFill>
              </a:rPr>
              <a:t>Example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</a:rPr>
              <a:t>Jenkins is called as an Orchestrator.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E2C94-23B4-4AE7-B2DF-6AFE30543CEE}"/>
              </a:ext>
            </a:extLst>
          </p:cNvPr>
          <p:cNvSpPr/>
          <p:nvPr/>
        </p:nvSpPr>
        <p:spPr>
          <a:xfrm>
            <a:off x="1562467" y="4092606"/>
            <a:ext cx="9428085" cy="1961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0A9AF-208B-4593-997F-CAF62B6D161D}"/>
              </a:ext>
            </a:extLst>
          </p:cNvPr>
          <p:cNvSpPr/>
          <p:nvPr/>
        </p:nvSpPr>
        <p:spPr>
          <a:xfrm>
            <a:off x="1961962" y="4536489"/>
            <a:ext cx="1571348" cy="798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03F90-C75E-47B7-B663-27263BDF72A5}"/>
              </a:ext>
            </a:extLst>
          </p:cNvPr>
          <p:cNvSpPr/>
          <p:nvPr/>
        </p:nvSpPr>
        <p:spPr>
          <a:xfrm>
            <a:off x="4437357" y="4536489"/>
            <a:ext cx="1571348" cy="798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5926C4-0670-4A06-8971-34D31F9C5148}"/>
              </a:ext>
            </a:extLst>
          </p:cNvPr>
          <p:cNvSpPr/>
          <p:nvPr/>
        </p:nvSpPr>
        <p:spPr>
          <a:xfrm>
            <a:off x="6936418" y="4536489"/>
            <a:ext cx="1571348" cy="798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809D1-0E81-481A-855E-D466F96718F3}"/>
              </a:ext>
            </a:extLst>
          </p:cNvPr>
          <p:cNvSpPr/>
          <p:nvPr/>
        </p:nvSpPr>
        <p:spPr>
          <a:xfrm>
            <a:off x="9370377" y="4536489"/>
            <a:ext cx="1571348" cy="798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C9F2B-7E3A-4C25-A3DD-26C42861D4EE}"/>
              </a:ext>
            </a:extLst>
          </p:cNvPr>
          <p:cNvCxnSpPr/>
          <p:nvPr/>
        </p:nvCxnSpPr>
        <p:spPr>
          <a:xfrm>
            <a:off x="3497800" y="4935984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14CEA-88F7-411D-84F0-6256E1C20B04}"/>
              </a:ext>
            </a:extLst>
          </p:cNvPr>
          <p:cNvCxnSpPr/>
          <p:nvPr/>
        </p:nvCxnSpPr>
        <p:spPr>
          <a:xfrm>
            <a:off x="998739" y="4935984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08DB0-803F-4EEF-83E2-E077941B68E4}"/>
              </a:ext>
            </a:extLst>
          </p:cNvPr>
          <p:cNvCxnSpPr/>
          <p:nvPr/>
        </p:nvCxnSpPr>
        <p:spPr>
          <a:xfrm>
            <a:off x="6030894" y="4935984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23239-F8BA-4048-9003-ACA592899997}"/>
              </a:ext>
            </a:extLst>
          </p:cNvPr>
          <p:cNvCxnSpPr/>
          <p:nvPr/>
        </p:nvCxnSpPr>
        <p:spPr>
          <a:xfrm>
            <a:off x="8444882" y="4940422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FC8CE2-63F5-4918-A897-FCE054D12B4B}"/>
              </a:ext>
            </a:extLst>
          </p:cNvPr>
          <p:cNvSpPr txBox="1"/>
          <p:nvPr/>
        </p:nvSpPr>
        <p:spPr>
          <a:xfrm>
            <a:off x="318118" y="4651899"/>
            <a:ext cx="6806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 code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5A9B-FA53-470D-8B18-1235A9A5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Jenkins Pipeline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15B7-CD76-4635-9100-C623E6B8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It is a sequence of task executed automatically.</a:t>
            </a:r>
          </a:p>
          <a:p>
            <a:r>
              <a:rPr lang="en-US" dirty="0">
                <a:solidFill>
                  <a:srgbClr val="FFC000"/>
                </a:solidFill>
              </a:rPr>
              <a:t>It can have n number of tasks</a:t>
            </a:r>
          </a:p>
          <a:p>
            <a:r>
              <a:rPr lang="en-US" dirty="0">
                <a:solidFill>
                  <a:srgbClr val="FFC000"/>
                </a:solidFill>
              </a:rPr>
              <a:t>Pipelines has two parts CI(Continuous Integration) and CD (Continuous Deployment).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D9A66-E265-40DA-A038-76BC6104D4C6}"/>
              </a:ext>
            </a:extLst>
          </p:cNvPr>
          <p:cNvSpPr/>
          <p:nvPr/>
        </p:nvSpPr>
        <p:spPr>
          <a:xfrm>
            <a:off x="1562467" y="4092606"/>
            <a:ext cx="9428085" cy="1961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635DBC-AACE-4611-BDD6-6612150CEBA3}"/>
              </a:ext>
            </a:extLst>
          </p:cNvPr>
          <p:cNvSpPr/>
          <p:nvPr/>
        </p:nvSpPr>
        <p:spPr>
          <a:xfrm>
            <a:off x="1961962" y="4536489"/>
            <a:ext cx="1571348" cy="798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1B647-23FF-40EE-988B-866933C34ECB}"/>
              </a:ext>
            </a:extLst>
          </p:cNvPr>
          <p:cNvSpPr/>
          <p:nvPr/>
        </p:nvSpPr>
        <p:spPr>
          <a:xfrm>
            <a:off x="4435872" y="4536489"/>
            <a:ext cx="1571348" cy="7989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D5A761-F804-4293-A501-5E6BCCD3734F}"/>
              </a:ext>
            </a:extLst>
          </p:cNvPr>
          <p:cNvSpPr/>
          <p:nvPr/>
        </p:nvSpPr>
        <p:spPr>
          <a:xfrm>
            <a:off x="6936418" y="4536489"/>
            <a:ext cx="1571348" cy="7989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1AB93-B7E2-4472-8EDA-2E7B7D16F0FF}"/>
              </a:ext>
            </a:extLst>
          </p:cNvPr>
          <p:cNvSpPr/>
          <p:nvPr/>
        </p:nvSpPr>
        <p:spPr>
          <a:xfrm>
            <a:off x="9355584" y="4536489"/>
            <a:ext cx="1571348" cy="7989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70B54-9B3C-4D46-B9AD-1AD8E41C0FC7}"/>
              </a:ext>
            </a:extLst>
          </p:cNvPr>
          <p:cNvSpPr txBox="1"/>
          <p:nvPr/>
        </p:nvSpPr>
        <p:spPr>
          <a:xfrm>
            <a:off x="318118" y="4651899"/>
            <a:ext cx="6806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 code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7003E-FF4D-4C7B-819B-46FB34E639BC}"/>
              </a:ext>
            </a:extLst>
          </p:cNvPr>
          <p:cNvCxnSpPr/>
          <p:nvPr/>
        </p:nvCxnSpPr>
        <p:spPr>
          <a:xfrm>
            <a:off x="998739" y="4935984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5F0DD-F515-4735-9010-432F7F4BD7D6}"/>
              </a:ext>
            </a:extLst>
          </p:cNvPr>
          <p:cNvCxnSpPr/>
          <p:nvPr/>
        </p:nvCxnSpPr>
        <p:spPr>
          <a:xfrm>
            <a:off x="6007220" y="493154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28C71-93AA-4574-AEF3-95DBEAE12A3C}"/>
              </a:ext>
            </a:extLst>
          </p:cNvPr>
          <p:cNvCxnSpPr/>
          <p:nvPr/>
        </p:nvCxnSpPr>
        <p:spPr>
          <a:xfrm>
            <a:off x="8471516" y="4943381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AC7D8-8560-4867-AFD1-DAD5A10842A2}"/>
              </a:ext>
            </a:extLst>
          </p:cNvPr>
          <p:cNvCxnSpPr/>
          <p:nvPr/>
        </p:nvCxnSpPr>
        <p:spPr>
          <a:xfrm>
            <a:off x="3533310" y="493154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1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816-DF3F-46F0-8703-A4FC32D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Jenkins GUI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EE58FC-89EE-4027-884D-7219EBDE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75" y="1930904"/>
            <a:ext cx="6368247" cy="470515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A76507-21C5-4178-8EE3-EBD488B2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30904"/>
            <a:ext cx="5734975" cy="47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027-A6CF-4A40-A9CF-F89FCAD3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Docker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3D81-9C6C-4C54-A932-B77824AD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1"/>
          </a:solidFill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Docker is called as a Container Engine.</a:t>
            </a:r>
          </a:p>
          <a:p>
            <a:r>
              <a:rPr lang="en-US" dirty="0">
                <a:solidFill>
                  <a:srgbClr val="FFC000"/>
                </a:solidFill>
              </a:rPr>
              <a:t>It solves the problem between Dev team and Ops Team.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3F43C-BFB0-4DD5-B457-B20C3815DF6B}"/>
              </a:ext>
            </a:extLst>
          </p:cNvPr>
          <p:cNvSpPr/>
          <p:nvPr/>
        </p:nvSpPr>
        <p:spPr>
          <a:xfrm>
            <a:off x="1038686" y="3693111"/>
            <a:ext cx="3266983" cy="24838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team developed application using</a:t>
            </a:r>
          </a:p>
          <a:p>
            <a:pPr algn="ctr"/>
            <a:r>
              <a:rPr lang="en-US" dirty="0"/>
              <a:t>Python 3.6</a:t>
            </a:r>
          </a:p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/>
              <a:t>Pandas 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69F01-8A4F-4FFD-AA4A-F2A4E5B52F98}"/>
              </a:ext>
            </a:extLst>
          </p:cNvPr>
          <p:cNvSpPr/>
          <p:nvPr/>
        </p:nvSpPr>
        <p:spPr>
          <a:xfrm>
            <a:off x="7050348" y="3605814"/>
            <a:ext cx="3266983" cy="24838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 team try to run the application using</a:t>
            </a:r>
          </a:p>
          <a:p>
            <a:pPr algn="ctr"/>
            <a:r>
              <a:rPr lang="en-US" dirty="0"/>
              <a:t>Python 2.7</a:t>
            </a:r>
          </a:p>
          <a:p>
            <a:pPr algn="ctr"/>
            <a:r>
              <a:rPr lang="en-US" dirty="0" err="1"/>
              <a:t>Numpy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B1CD7-47E4-48AE-AA99-90E88E40BD74}"/>
              </a:ext>
            </a:extLst>
          </p:cNvPr>
          <p:cNvCxnSpPr/>
          <p:nvPr/>
        </p:nvCxnSpPr>
        <p:spPr>
          <a:xfrm>
            <a:off x="4305669" y="4314548"/>
            <a:ext cx="2707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B5E87-FE3A-44EF-AB14-07A950ED3F24}"/>
              </a:ext>
            </a:extLst>
          </p:cNvPr>
          <p:cNvCxnSpPr/>
          <p:nvPr/>
        </p:nvCxnSpPr>
        <p:spPr>
          <a:xfrm flipH="1">
            <a:off x="4305669" y="5326602"/>
            <a:ext cx="2744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28022B-D043-4A72-9D8F-C0805E085813}"/>
              </a:ext>
            </a:extLst>
          </p:cNvPr>
          <p:cNvSpPr txBox="1"/>
          <p:nvPr/>
        </p:nvSpPr>
        <p:spPr>
          <a:xfrm>
            <a:off x="4714044" y="4030463"/>
            <a:ext cx="15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forwarded to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2F94D-40D3-4DC5-8CFD-998A0CDB0C73}"/>
              </a:ext>
            </a:extLst>
          </p:cNvPr>
          <p:cNvSpPr txBox="1"/>
          <p:nvPr/>
        </p:nvSpPr>
        <p:spPr>
          <a:xfrm>
            <a:off x="5033641" y="5265943"/>
            <a:ext cx="145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back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06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338-8735-4080-B974-8BC5AE35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Containerization &amp; Image 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A32A-C517-4039-A417-06B43A773F6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Docker forms a container along with application dependencies.</a:t>
            </a:r>
          </a:p>
          <a:p>
            <a:r>
              <a:rPr lang="en-US" dirty="0">
                <a:solidFill>
                  <a:srgbClr val="FFC000"/>
                </a:solidFill>
              </a:rPr>
              <a:t>Docker Image can be generated from the containers.</a:t>
            </a:r>
          </a:p>
          <a:p>
            <a:r>
              <a:rPr lang="en-US" dirty="0">
                <a:solidFill>
                  <a:srgbClr val="FFC000"/>
                </a:solidFill>
              </a:rPr>
              <a:t>This Docker Images can be used to deploy the application in any number of systems and the application works exactly same in all the systems.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7DF9F2-7EA7-4F7C-ACE1-4DFB67C24196}"/>
              </a:ext>
            </a:extLst>
          </p:cNvPr>
          <p:cNvSpPr/>
          <p:nvPr/>
        </p:nvSpPr>
        <p:spPr>
          <a:xfrm>
            <a:off x="1946982" y="4030334"/>
            <a:ext cx="3586578" cy="2157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66BE1-2D41-4375-BF14-A3085DAD9181}"/>
              </a:ext>
            </a:extLst>
          </p:cNvPr>
          <p:cNvSpPr/>
          <p:nvPr/>
        </p:nvSpPr>
        <p:spPr>
          <a:xfrm>
            <a:off x="2734319" y="4341181"/>
            <a:ext cx="1704512" cy="104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3.7</a:t>
            </a:r>
          </a:p>
          <a:p>
            <a:pPr algn="ctr"/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pandas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23692-C348-4BCF-B1D9-D1461E53106D}"/>
              </a:ext>
            </a:extLst>
          </p:cNvPr>
          <p:cNvCxnSpPr>
            <a:cxnSpLocks/>
          </p:cNvCxnSpPr>
          <p:nvPr/>
        </p:nvCxnSpPr>
        <p:spPr>
          <a:xfrm flipV="1">
            <a:off x="4500601" y="4864962"/>
            <a:ext cx="2627794" cy="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B6BC37-FA35-4502-BD5B-C03EFA9C878C}"/>
              </a:ext>
            </a:extLst>
          </p:cNvPr>
          <p:cNvSpPr/>
          <p:nvPr/>
        </p:nvSpPr>
        <p:spPr>
          <a:xfrm>
            <a:off x="7128395" y="3987560"/>
            <a:ext cx="3586578" cy="2157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F64D1-15AB-49E8-8ED5-550D3AF21129}"/>
              </a:ext>
            </a:extLst>
          </p:cNvPr>
          <p:cNvSpPr/>
          <p:nvPr/>
        </p:nvSpPr>
        <p:spPr>
          <a:xfrm>
            <a:off x="7371429" y="4107830"/>
            <a:ext cx="1704512" cy="104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3.7</a:t>
            </a:r>
          </a:p>
          <a:p>
            <a:pPr algn="ctr"/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pandas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CD092-3DB5-4539-9B1F-D78DCB059E3F}"/>
              </a:ext>
            </a:extLst>
          </p:cNvPr>
          <p:cNvSpPr txBox="1"/>
          <p:nvPr/>
        </p:nvSpPr>
        <p:spPr>
          <a:xfrm>
            <a:off x="7987323" y="5261925"/>
            <a:ext cx="125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Ops team</a:t>
            </a:r>
          </a:p>
          <a:p>
            <a:r>
              <a:rPr lang="en-US" dirty="0"/>
              <a:t>Python 2.7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3ADEA-B3F7-44E8-95C4-1A5D92523FF0}"/>
              </a:ext>
            </a:extLst>
          </p:cNvPr>
          <p:cNvSpPr txBox="1"/>
          <p:nvPr/>
        </p:nvSpPr>
        <p:spPr>
          <a:xfrm>
            <a:off x="2960699" y="5566140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Team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5A188-0C01-4954-A6C5-D6D3DFD3E850}"/>
              </a:ext>
            </a:extLst>
          </p:cNvPr>
          <p:cNvSpPr txBox="1"/>
          <p:nvPr/>
        </p:nvSpPr>
        <p:spPr>
          <a:xfrm>
            <a:off x="5103466" y="4446946"/>
            <a:ext cx="17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FORWARDED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1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614A-5779-4DB2-9FD3-EF1CD974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DevOps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7E0-D19C-4846-9814-22BE58CA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Development Team + Operational Team -----&gt; DevOps.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b="0" i="0" dirty="0">
                <a:solidFill>
                  <a:srgbClr val="FFC000"/>
                </a:solidFill>
                <a:effectLst/>
              </a:rPr>
              <a:t>ain aim is to shorten the systems development life cycle and provide continuous delivery with high software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DevOps on Cloud.</a:t>
            </a:r>
            <a:endParaRPr lang="en-US" b="0" i="0" dirty="0">
              <a:solidFill>
                <a:srgbClr val="FFC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Example</a:t>
            </a:r>
          </a:p>
          <a:p>
            <a:pPr marL="0" indent="0">
              <a:buNone/>
            </a:pPr>
            <a:endParaRPr lang="en-US" b="0" i="0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32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E73-62E1-46F1-994E-500B2670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Basic Docker Commands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7722-3DAA-4A0B-BDB0-C93F145B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docker –version</a:t>
            </a:r>
          </a:p>
          <a:p>
            <a:r>
              <a:rPr lang="en-US" dirty="0">
                <a:solidFill>
                  <a:srgbClr val="FFC000"/>
                </a:solidFill>
              </a:rPr>
              <a:t>docker </a:t>
            </a:r>
            <a:r>
              <a:rPr lang="en-US" dirty="0" err="1">
                <a:solidFill>
                  <a:srgbClr val="FFC000"/>
                </a:solidFill>
              </a:rPr>
              <a:t>ps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docker </a:t>
            </a:r>
            <a:r>
              <a:rPr lang="en-US" dirty="0" err="1">
                <a:solidFill>
                  <a:srgbClr val="FFC000"/>
                </a:solidFill>
              </a:rPr>
              <a:t>ps</a:t>
            </a:r>
            <a:r>
              <a:rPr lang="en-US" dirty="0">
                <a:solidFill>
                  <a:srgbClr val="FFC000"/>
                </a:solidFill>
              </a:rPr>
              <a:t> –a</a:t>
            </a:r>
          </a:p>
          <a:p>
            <a:r>
              <a:rPr lang="en-US" dirty="0">
                <a:solidFill>
                  <a:srgbClr val="FFC000"/>
                </a:solidFill>
              </a:rPr>
              <a:t>docker pull image_name</a:t>
            </a:r>
          </a:p>
          <a:p>
            <a:r>
              <a:rPr lang="en-US" dirty="0">
                <a:solidFill>
                  <a:srgbClr val="FFC000"/>
                </a:solidFill>
              </a:rPr>
              <a:t>docker images</a:t>
            </a:r>
          </a:p>
          <a:p>
            <a:r>
              <a:rPr lang="en-US" dirty="0">
                <a:solidFill>
                  <a:srgbClr val="FFC000"/>
                </a:solidFill>
              </a:rPr>
              <a:t>docker run arguments image_name [docker run –</a:t>
            </a:r>
            <a:r>
              <a:rPr lang="en-US" dirty="0" err="1">
                <a:solidFill>
                  <a:srgbClr val="FFC000"/>
                </a:solidFill>
              </a:rPr>
              <a:t>itd</a:t>
            </a:r>
            <a:r>
              <a:rPr lang="en-US" dirty="0">
                <a:solidFill>
                  <a:srgbClr val="FFC000"/>
                </a:solidFill>
              </a:rPr>
              <a:t> centos]</a:t>
            </a:r>
          </a:p>
          <a:p>
            <a:r>
              <a:rPr lang="en-US" dirty="0">
                <a:solidFill>
                  <a:srgbClr val="FFC000"/>
                </a:solidFill>
              </a:rPr>
              <a:t>docker stop container_name</a:t>
            </a:r>
          </a:p>
          <a:p>
            <a:r>
              <a:rPr lang="en-US" dirty="0">
                <a:solidFill>
                  <a:srgbClr val="FFC000"/>
                </a:solidFill>
              </a:rPr>
              <a:t>docker rm container_name</a:t>
            </a:r>
          </a:p>
          <a:p>
            <a:r>
              <a:rPr lang="en-US" dirty="0">
                <a:solidFill>
                  <a:srgbClr val="FFC000"/>
                </a:solidFill>
              </a:rPr>
              <a:t>docker commit </a:t>
            </a:r>
            <a:r>
              <a:rPr lang="en-US" dirty="0" err="1">
                <a:solidFill>
                  <a:srgbClr val="FFC000"/>
                </a:solidFill>
              </a:rPr>
              <a:t>container_image_name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</a:rPr>
              <a:t>Docker tag </a:t>
            </a:r>
            <a:r>
              <a:rPr lang="en-US" dirty="0" err="1">
                <a:solidFill>
                  <a:srgbClr val="FFC000"/>
                </a:solidFill>
              </a:rPr>
              <a:t>old_image_name</a:t>
            </a: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 err="1">
                <a:solidFill>
                  <a:srgbClr val="FFC000"/>
                </a:solidFill>
              </a:rPr>
              <a:t>new_image_name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3D89-A4D8-42CA-AD97-227EF40B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Docker Hub GUI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00B8-C09A-46F4-B7CA-263CFAAD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You can pull images from Docker Hub</a:t>
            </a:r>
          </a:p>
          <a:p>
            <a:r>
              <a:rPr lang="en-US" dirty="0">
                <a:solidFill>
                  <a:srgbClr val="FFC000"/>
                </a:solidFill>
              </a:rPr>
              <a:t>You can push images to Docker Hub and make it available it for users.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32622-9D33-4985-BE2F-857CA7E6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54" y="2991774"/>
            <a:ext cx="9055224" cy="37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64300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8DAB-0BF0-4429-A57E-BCAD6282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92" y="1079423"/>
            <a:ext cx="10515600" cy="2852737"/>
          </a:xfrm>
        </p:spPr>
        <p:txBody>
          <a:bodyPr>
            <a:normAutofit/>
          </a:bodyPr>
          <a:lstStyle/>
          <a:p>
            <a:r>
              <a:rPr lang="en-US" sz="12000" dirty="0">
                <a:solidFill>
                  <a:schemeClr val="accent4"/>
                </a:solidFill>
                <a:latin typeface="Algerian" panose="04020705040A02060702" pitchFamily="82" charset="0"/>
              </a:rPr>
              <a:t>THANK YOU</a:t>
            </a:r>
            <a:endParaRPr lang="en-IN" sz="12000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1666D5-F16D-4244-BD8A-9A87FE51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4524" y="4793648"/>
            <a:ext cx="10859181" cy="191787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                 BY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BHANU PRASAD KOMMULA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17D41A05A9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   	                                                       CSE-B</a:t>
            </a:r>
          </a:p>
          <a:p>
            <a:pPr algn="l"/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2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1150-CFF2-42C7-8046-D5F0967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Waterfall Model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608B-8548-49B4-B263-26418D89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Software Development Life Cycle(SDLC) is a process used to develop software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It is a traditional way of software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SDLC  follows  6 stages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Planning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Defining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Building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Deployment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8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537A-53B7-4AD8-823E-2002B35A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AGILE MODEL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5650-3482-4F3B-B4F4-142CACB2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C000"/>
                </a:solidFill>
                <a:effectLst/>
                <a:latin typeface="Cooper Black" panose="0208090404030B020404" pitchFamily="18" charset="0"/>
              </a:rPr>
              <a:t>Agile model is a combination of iterative and incremental process models with focus on process adaptability and customer satisfaction by rapid delivery of working software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C000"/>
                </a:solidFill>
                <a:effectLst/>
                <a:latin typeface="Cooper Black" panose="0208090404030B020404" pitchFamily="18" charset="0"/>
              </a:rPr>
              <a:t>Agile Methods break the product into small incremental builds. These builds are provided in iterations.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Each iteration has following stages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Planning and Requirements analysis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Building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ooper Black" panose="0208090404030B020404" pitchFamily="18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Cooper Black" panose="0208090404030B0204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Cooper Black" panose="0208090404030B0204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29EB-8201-4B13-A0B4-19D1FD48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41" y="4123417"/>
            <a:ext cx="4551784" cy="26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AA51-E4B4-497B-BE90-EAAC1B9C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DevOps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2DCD-60B0-4F0D-8B2C-7C9E2E67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DevOps solves the problems of Agile and Waterfall Model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It improves the collaboration and productivity by </a:t>
            </a:r>
          </a:p>
          <a:p>
            <a:r>
              <a:rPr lang="en-US" dirty="0">
                <a:solidFill>
                  <a:srgbClr val="FFC000"/>
                </a:solidFill>
              </a:rPr>
              <a:t>Automating Infrastructure</a:t>
            </a:r>
          </a:p>
          <a:p>
            <a:r>
              <a:rPr lang="en-US" dirty="0">
                <a:solidFill>
                  <a:srgbClr val="FFC000"/>
                </a:solidFill>
              </a:rPr>
              <a:t>Automating workflows</a:t>
            </a:r>
          </a:p>
          <a:p>
            <a:r>
              <a:rPr lang="en-US" dirty="0">
                <a:solidFill>
                  <a:srgbClr val="FFC000"/>
                </a:solidFill>
              </a:rPr>
              <a:t>Continuously monitors application performance.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And all this can be done by set of tools.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96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ABAE-C095-4358-B5D6-7468B8F5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Benefits of DevOps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BE56-86AD-4E7B-B394-C2AE8130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Reliable</a:t>
            </a:r>
          </a:p>
          <a:p>
            <a:r>
              <a:rPr lang="en-US" dirty="0">
                <a:solidFill>
                  <a:srgbClr val="FFC000"/>
                </a:solidFill>
              </a:rPr>
              <a:t>Faster Delivery</a:t>
            </a:r>
          </a:p>
          <a:p>
            <a:r>
              <a:rPr lang="en-US" dirty="0">
                <a:solidFill>
                  <a:srgbClr val="FFC000"/>
                </a:solidFill>
              </a:rPr>
              <a:t>Faster Updates</a:t>
            </a:r>
          </a:p>
          <a:p>
            <a:r>
              <a:rPr lang="en-US" dirty="0">
                <a:solidFill>
                  <a:srgbClr val="FFC000"/>
                </a:solidFill>
              </a:rPr>
              <a:t>High Quality</a:t>
            </a:r>
          </a:p>
          <a:p>
            <a:r>
              <a:rPr lang="en-US" dirty="0">
                <a:solidFill>
                  <a:srgbClr val="FFC000"/>
                </a:solidFill>
              </a:rPr>
              <a:t>Lower Cost</a:t>
            </a:r>
          </a:p>
          <a:p>
            <a:r>
              <a:rPr lang="en-US" dirty="0">
                <a:solidFill>
                  <a:srgbClr val="FFC000"/>
                </a:solidFill>
              </a:rPr>
              <a:t>Lesser Defects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78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0674-2BA3-4320-AB43-ACE0DCA0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DevOps Life Cycle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4F19-28CF-4680-8082-0654568E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Plan</a:t>
            </a:r>
          </a:p>
          <a:p>
            <a:r>
              <a:rPr lang="en-US" dirty="0">
                <a:solidFill>
                  <a:srgbClr val="FFC000"/>
                </a:solidFill>
              </a:rPr>
              <a:t>Code</a:t>
            </a:r>
          </a:p>
          <a:p>
            <a:r>
              <a:rPr lang="en-US" dirty="0">
                <a:solidFill>
                  <a:srgbClr val="FFC000"/>
                </a:solidFill>
              </a:rPr>
              <a:t>Build</a:t>
            </a:r>
          </a:p>
          <a:p>
            <a:r>
              <a:rPr lang="en-US" dirty="0">
                <a:solidFill>
                  <a:srgbClr val="FFC000"/>
                </a:solidFill>
              </a:rPr>
              <a:t>Test</a:t>
            </a:r>
          </a:p>
          <a:p>
            <a:r>
              <a:rPr lang="en-US" dirty="0">
                <a:solidFill>
                  <a:srgbClr val="FFC000"/>
                </a:solidFill>
              </a:rPr>
              <a:t>Release</a:t>
            </a:r>
          </a:p>
          <a:p>
            <a:r>
              <a:rPr lang="en-US" dirty="0">
                <a:solidFill>
                  <a:srgbClr val="FFC000"/>
                </a:solidFill>
              </a:rPr>
              <a:t>Deploy </a:t>
            </a:r>
          </a:p>
          <a:p>
            <a:r>
              <a:rPr lang="en-US" dirty="0">
                <a:solidFill>
                  <a:srgbClr val="FFC000"/>
                </a:solidFill>
              </a:rPr>
              <a:t>Operate</a:t>
            </a:r>
          </a:p>
          <a:p>
            <a:r>
              <a:rPr lang="en-US" dirty="0">
                <a:solidFill>
                  <a:srgbClr val="FFC000"/>
                </a:solidFill>
              </a:rPr>
              <a:t>Monitor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13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D241-1B4E-45EB-B697-067B6E3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DevOps Building Blocks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69C2-318F-4021-BAF5-D740BC15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Version control System</a:t>
            </a:r>
          </a:p>
          <a:p>
            <a:r>
              <a:rPr lang="en-US" dirty="0">
                <a:solidFill>
                  <a:srgbClr val="FFC000"/>
                </a:solidFill>
              </a:rPr>
              <a:t>Continuous Integration</a:t>
            </a:r>
          </a:p>
          <a:p>
            <a:r>
              <a:rPr lang="en-US">
                <a:solidFill>
                  <a:srgbClr val="FFC000"/>
                </a:solidFill>
              </a:rPr>
              <a:t>Continuous Testing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Continuous Deployment</a:t>
            </a:r>
          </a:p>
          <a:p>
            <a:r>
              <a:rPr lang="en-US" dirty="0">
                <a:solidFill>
                  <a:srgbClr val="FFC000"/>
                </a:solidFill>
              </a:rPr>
              <a:t>Continuous Monitoring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Using set of tools.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86BC-D7CF-407A-A13D-9911B63A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Cooper Black" panose="0208090404030B020404" pitchFamily="18" charset="0"/>
              </a:rPr>
              <a:t>Tools</a:t>
            </a:r>
            <a:endParaRPr lang="en-IN" sz="66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1BFA-80D7-4FAB-B366-30859D6C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GIT</a:t>
            </a:r>
          </a:p>
          <a:p>
            <a:r>
              <a:rPr lang="en-US" dirty="0">
                <a:solidFill>
                  <a:srgbClr val="FFC000"/>
                </a:solidFill>
              </a:rPr>
              <a:t>Bitbucket</a:t>
            </a:r>
          </a:p>
          <a:p>
            <a:r>
              <a:rPr lang="en-US" dirty="0">
                <a:solidFill>
                  <a:srgbClr val="FFC000"/>
                </a:solidFill>
              </a:rPr>
              <a:t>Subversion</a:t>
            </a:r>
          </a:p>
          <a:p>
            <a:r>
              <a:rPr lang="en-US" dirty="0">
                <a:solidFill>
                  <a:srgbClr val="FFC000"/>
                </a:solidFill>
              </a:rPr>
              <a:t>Code Commit</a:t>
            </a:r>
          </a:p>
          <a:p>
            <a:r>
              <a:rPr lang="en-US" dirty="0">
                <a:solidFill>
                  <a:srgbClr val="FFC000"/>
                </a:solidFill>
              </a:rPr>
              <a:t>Docker</a:t>
            </a:r>
          </a:p>
          <a:p>
            <a:r>
              <a:rPr lang="en-US" dirty="0">
                <a:solidFill>
                  <a:srgbClr val="FFC000"/>
                </a:solidFill>
              </a:rPr>
              <a:t>Apache Ant</a:t>
            </a:r>
          </a:p>
          <a:p>
            <a:r>
              <a:rPr lang="en-US" dirty="0">
                <a:solidFill>
                  <a:srgbClr val="FFC000"/>
                </a:solidFill>
              </a:rPr>
              <a:t>Maven</a:t>
            </a:r>
          </a:p>
          <a:p>
            <a:r>
              <a:rPr lang="en-US" dirty="0">
                <a:solidFill>
                  <a:srgbClr val="FFC000"/>
                </a:solidFill>
              </a:rPr>
              <a:t>Selenium</a:t>
            </a:r>
          </a:p>
          <a:p>
            <a:r>
              <a:rPr lang="en-US" dirty="0">
                <a:solidFill>
                  <a:srgbClr val="FFC000"/>
                </a:solidFill>
              </a:rPr>
              <a:t>JUnit</a:t>
            </a:r>
          </a:p>
          <a:p>
            <a:r>
              <a:rPr lang="en-US" dirty="0" err="1">
                <a:solidFill>
                  <a:srgbClr val="FFC000"/>
                </a:solidFill>
              </a:rPr>
              <a:t>QUnit</a:t>
            </a:r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2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691</Words>
  <Application>Microsoft Office PowerPoint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Cooper Black</vt:lpstr>
      <vt:lpstr>Franklin Gothic Heavy</vt:lpstr>
      <vt:lpstr>Wingdings</vt:lpstr>
      <vt:lpstr>Office Theme</vt:lpstr>
      <vt:lpstr>DevOps</vt:lpstr>
      <vt:lpstr>DevOps</vt:lpstr>
      <vt:lpstr>Waterfall Model</vt:lpstr>
      <vt:lpstr>AGILE MODEL</vt:lpstr>
      <vt:lpstr>DevOps</vt:lpstr>
      <vt:lpstr>Benefits of DevOps</vt:lpstr>
      <vt:lpstr>DevOps Life Cycle</vt:lpstr>
      <vt:lpstr>DevOps Building Blocks</vt:lpstr>
      <vt:lpstr>Tools</vt:lpstr>
      <vt:lpstr>Some More Tools</vt:lpstr>
      <vt:lpstr>GIT </vt:lpstr>
      <vt:lpstr>GitHub</vt:lpstr>
      <vt:lpstr>GIT Stages</vt:lpstr>
      <vt:lpstr>Basic GIT commands</vt:lpstr>
      <vt:lpstr>Jenkins</vt:lpstr>
      <vt:lpstr>Jenkins Pipeline</vt:lpstr>
      <vt:lpstr>Jenkins GUI</vt:lpstr>
      <vt:lpstr>Docker</vt:lpstr>
      <vt:lpstr>Containerization &amp; Image </vt:lpstr>
      <vt:lpstr>Basic Docker Commands</vt:lpstr>
      <vt:lpstr>Docker Hub GUI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honey sagar</dc:creator>
  <cp:lastModifiedBy>honey sagar</cp:lastModifiedBy>
  <cp:revision>20</cp:revision>
  <dcterms:created xsi:type="dcterms:W3CDTF">2021-05-15T03:23:02Z</dcterms:created>
  <dcterms:modified xsi:type="dcterms:W3CDTF">2021-05-18T16:54:08Z</dcterms:modified>
</cp:coreProperties>
</file>