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591C09B-6096-4A03-AAC0-E316D98744A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New Workbook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0C72724-334E-481C-A205-62E07234D66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6/3/2025 10:03:57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2" name="slide2">
            <a:extLst>
              <a:ext uri="{FF2B5EF4-FFF2-40B4-BE49-F238E27FC236}">
                <a16:creationId xmlns:a16="http://schemas.microsoft.com/office/drawing/2014/main" id="{BE32B0D8-3547-4E59-847C-636693FC80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853440"/>
            <a:ext cx="7437120" cy="515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3" name="slide3">
            <a:extLst>
              <a:ext uri="{FF2B5EF4-FFF2-40B4-BE49-F238E27FC236}">
                <a16:creationId xmlns:a16="http://schemas.microsoft.com/office/drawing/2014/main" id="{E9995D44-B46F-4089-B436-DFEA599823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620" y="853440"/>
            <a:ext cx="3794760" cy="515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A2D87DF4-85C6-4D3A-9BA7-DC179B4CE2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160" y="853440"/>
            <a:ext cx="4297680" cy="515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D9071925-1C39-45ED-9D98-00A363BAA7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660" y="853440"/>
            <a:ext cx="5440680" cy="515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6D046AF2-D16A-45AA-8B7C-5BF43699044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90" y="853440"/>
            <a:ext cx="10599420" cy="515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per store" id="7" name="slide7">
            <a:extLst>
              <a:ext uri="{FF2B5EF4-FFF2-40B4-BE49-F238E27FC236}">
                <a16:creationId xmlns:a16="http://schemas.microsoft.com/office/drawing/2014/main" id="{B25ADE0B-026E-44E1-BAC8-88B6F60EDAD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892" y="0"/>
            <a:ext cx="85742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2025-06-03T10:03:59Z</dcterms:created>
  <dcterms:modified xsi:type="dcterms:W3CDTF">2025-06-03T10:03:59Z</dcterms:modified>
</cp:coreProperties>
</file>