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56" d="100"/>
          <a:sy n="56" d="100"/>
        </p:scale>
        <p:origin x="252" y="3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CAF509-33FF-42FA-A257-C69661C16E68}" type="datetimeFigureOut">
              <a:rPr lang="en-US" smtClean="0"/>
              <a:t>3/17/2022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51E214-730C-49D1-9428-2C4F6612B1EA}" type="slidenum">
              <a:rPr lang="en-US" smtClean="0"/>
              <a:t>‹#›</a:t>
            </a:fld>
            <a:endParaRPr lang="en-US"/>
          </a:p>
        </p:txBody>
      </p:sp>
    </p:spTree>
    <p:extLst>
      <p:ext uri="{BB962C8B-B14F-4D97-AF65-F5344CB8AC3E}">
        <p14:creationId xmlns:p14="http://schemas.microsoft.com/office/powerpoint/2010/main" val="129252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Top Ten Stations used by Casual Riders</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Top Ten Stations used by Annual Members</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Bike Category by Membership Status</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actionButton</a:t>
            </a:r>
            <a:endParaRPr dirty="0"/>
          </a:p>
          <a:p>
            <a:r>
              <a:rPr b="0" dirty="0"/>
              <a:t>No alt text provided</a:t>
            </a:r>
            <a:endParaRPr dirty="0"/>
          </a:p>
          <a:p>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actionButton</a:t>
            </a:r>
            <a:endParaRPr dirty="0"/>
          </a:p>
          <a:p>
            <a:r>
              <a:rPr b="0" dirty="0"/>
              <a:t>No alt text provided</a:t>
            </a:r>
            <a:endParaRPr dirty="0"/>
          </a:p>
          <a:p>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actionButton</a:t>
            </a:r>
            <a:endParaRPr dirty="0"/>
          </a:p>
          <a:p>
            <a:r>
              <a:rPr b="0" dirty="0"/>
              <a:t>No alt text provided</a:t>
            </a:r>
            <a:endParaRPr dirty="0"/>
          </a:p>
          <a:p>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Casual Riders Ride Duration in Mins by Day of Week</a:t>
            </a:r>
            <a:endParaRPr dirty="0"/>
          </a:p>
          <a:p>
            <a:r>
              <a:rPr b="0" dirty="0"/>
              <a:t>No alt text provided</a:t>
            </a:r>
            <a:endParaRPr dirty="0"/>
          </a:p>
          <a:p>
            <a:endParaRPr dirty="0"/>
          </a:p>
          <a:p>
            <a:r>
              <a:rPr b="1" dirty="0"/>
              <a:t>Annual Members Ride  Duration in Mins by Day of Week</a:t>
            </a:r>
            <a:endParaRPr dirty="0"/>
          </a:p>
          <a:p>
            <a:r>
              <a:rPr b="0" dirty="0"/>
              <a:t>No alt text provided</a:t>
            </a:r>
            <a:endParaRPr dirty="0"/>
          </a:p>
          <a:p>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Casual Riders Ride Count by Time of Day</a:t>
            </a:r>
            <a:endParaRPr dirty="0"/>
          </a:p>
          <a:p>
            <a:r>
              <a:rPr b="0" dirty="0"/>
              <a:t>No alt text provided</a:t>
            </a:r>
            <a:endParaRPr dirty="0"/>
          </a:p>
          <a:p>
            <a:endParaRPr dirty="0"/>
          </a:p>
          <a:p>
            <a:r>
              <a:rPr b="1" dirty="0"/>
              <a:t>Annual Members Ride Count by Time of Day</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actionButton</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Total Duration (mins)</a:t>
            </a:r>
            <a:endParaRPr dirty="0"/>
          </a:p>
          <a:p>
            <a:r>
              <a:rPr b="0" dirty="0"/>
              <a:t>No alt text provided</a:t>
            </a:r>
            <a:endParaRPr dirty="0"/>
          </a:p>
          <a:p>
            <a:endParaRPr dirty="0"/>
          </a:p>
          <a:p>
            <a:r>
              <a:rPr b="1" dirty="0"/>
              <a:t>Annual Members</a:t>
            </a:r>
            <a:endParaRPr dirty="0"/>
          </a:p>
          <a:p>
            <a:r>
              <a:rPr b="0" dirty="0"/>
              <a:t>No alt text provided</a:t>
            </a:r>
            <a:endParaRPr dirty="0"/>
          </a:p>
          <a:p>
            <a:endParaRPr dirty="0"/>
          </a:p>
          <a:p>
            <a:r>
              <a:rPr b="1" dirty="0"/>
              <a:t>Total Distance Covered (KM)</a:t>
            </a:r>
            <a:endParaRPr dirty="0"/>
          </a:p>
          <a:p>
            <a:r>
              <a:rPr b="0" dirty="0"/>
              <a:t>No alt text provided</a:t>
            </a:r>
            <a:endParaRPr dirty="0"/>
          </a:p>
          <a:p>
            <a:endParaRPr dirty="0"/>
          </a:p>
          <a:p>
            <a:r>
              <a:rPr b="1" dirty="0"/>
              <a:t>Casual Riders</a:t>
            </a:r>
            <a:endParaRPr dirty="0"/>
          </a:p>
          <a:p>
            <a:r>
              <a:rPr b="0" dirty="0"/>
              <a:t>No alt text provided</a:t>
            </a:r>
            <a:endParaRPr dirty="0"/>
          </a:p>
          <a:p>
            <a:endParaRPr dirty="0"/>
          </a:p>
          <a:p>
            <a:r>
              <a:rPr b="1" dirty="0"/>
              <a:t>Total Ride Count</a:t>
            </a:r>
            <a:endParaRPr dirty="0"/>
          </a:p>
          <a:p>
            <a:r>
              <a:rPr b="0" dirty="0"/>
              <a:t>No alt text provided</a:t>
            </a:r>
            <a:endParaRPr dirty="0"/>
          </a:p>
          <a:p>
            <a:endParaRPr dirty="0"/>
          </a:p>
          <a:p>
            <a:r>
              <a:rPr b="1" dirty="0"/>
              <a:t>Annual Members</a:t>
            </a:r>
            <a:endParaRPr dirty="0"/>
          </a:p>
          <a:p>
            <a:r>
              <a:rPr b="0" dirty="0"/>
              <a:t>No alt text provided</a:t>
            </a:r>
            <a:endParaRPr dirty="0"/>
          </a:p>
          <a:p>
            <a:endParaRPr dirty="0"/>
          </a:p>
          <a:p>
            <a:r>
              <a:rPr b="1" dirty="0"/>
              <a:t>Casual Riders</a:t>
            </a:r>
            <a:endParaRPr dirty="0"/>
          </a:p>
          <a:p>
            <a:r>
              <a:rPr b="0" dirty="0"/>
              <a:t>No alt text provided</a:t>
            </a:r>
            <a:endParaRPr dirty="0"/>
          </a:p>
          <a:p>
            <a:endParaRPr dirty="0"/>
          </a:p>
          <a:p>
            <a:r>
              <a:rPr b="1" dirty="0"/>
              <a:t>Annual Members</a:t>
            </a:r>
            <a:endParaRPr dirty="0"/>
          </a:p>
          <a:p>
            <a:r>
              <a:rPr b="0" dirty="0"/>
              <a:t>No alt text provided</a:t>
            </a:r>
            <a:endParaRPr dirty="0"/>
          </a:p>
          <a:p>
            <a:endParaRPr dirty="0"/>
          </a:p>
          <a:p>
            <a:r>
              <a:rPr b="1" dirty="0"/>
              <a:t>Casual Riders</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Ride Duration by Membership Status</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Ride Count by Membership Status</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Casual Riders Ride Count  by Day of Week</a:t>
            </a:r>
            <a:endParaRPr dirty="0"/>
          </a:p>
          <a:p>
            <a:r>
              <a:rPr b="0" dirty="0"/>
              <a:t>No alt text provided</a:t>
            </a:r>
            <a:endParaRPr dirty="0"/>
          </a:p>
          <a:p>
            <a:endParaRPr dirty="0"/>
          </a:p>
          <a:p>
            <a:r>
              <a:rPr b="1" dirty="0"/>
              <a:t>Annual Members Ride Count  by Day of Week</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Casual Riders Ride Count by Time of Day</a:t>
            </a:r>
            <a:endParaRPr dirty="0"/>
          </a:p>
          <a:p>
            <a:r>
              <a:rPr b="0" dirty="0"/>
              <a:t>No alt text provided</a:t>
            </a:r>
            <a:endParaRPr dirty="0"/>
          </a:p>
          <a:p>
            <a:endParaRPr dirty="0"/>
          </a:p>
          <a:p>
            <a:r>
              <a:rPr b="1" dirty="0"/>
              <a:t>Annual Members Ride Count by Time of Day</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3/17/2022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3/17/2022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3/17/2022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3/17/2022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app.powerbi.com/links/vHhKJ1LJht?ctid=d9bb29e6-3b22-4fcc-8f80-c13a259b8a9a&amp;pbi_source=linkShare" TargetMode="External"/><Relationship Id="rId3" Type="http://schemas.openxmlformats.org/officeDocument/2006/relationships/hyperlink" Target="https://app.powerbi.com/groups/me/reports/ab3a9272-2f44-48c5-8ce6-3313d249590c/?pbi_source=PowerPoint" TargetMode="External"/><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ab3a9272-2f44-48c5-8ce6-3313d249590c/?pbi_source=PowerPoint"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groups/me/reports/ab3a9272-2f44-48c5-8ce6-3313d249590c/?pbi_source=PowerPoint"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hyperlink" Target="https://app.powerbi.com/groups/me/reports/ab3a9272-2f44-48c5-8ce6-3313d249590c/?pbi_source=PowerPoint"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hyperlink" Target="https://app.powerbi.com/groups/me/reports/ab3a9272-2f44-48c5-8ce6-3313d249590c/?pbi_source=PowerPoint"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hyperlink" Target="https://app.powerbi.com/groups/me/reports/ab3a9272-2f44-48c5-8ce6-3313d249590c/?pbi_source=PowerPoint"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hyperlink" Target="https://app.powerbi.com/groups/me/reports/ab3a9272-2f44-48c5-8ce6-3313d249590c/?pbi_source=PowerPoint"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hyperlink" Target="https://app.powerbi.com/groups/me/reports/ab3a9272-2f44-48c5-8ce6-3313d249590c/?pbi_source=PowerPoint"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hyperlink" Target="https://app.powerbi.com/groups/me/reports/ab3a9272-2f44-48c5-8ce6-3313d249590c/?pbi_source=PowerPoint"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hyperlink" Target="https://app.powerbi.com/groups/me/reports/ab3a9272-2f44-48c5-8ce6-3313d249590c/?pbi_source=PowerPoint"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ab3a9272-2f44-48c5-8ce6-3313d249590c/?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ab3a9272-2f44-48c5-8ce6-3313d249590c/?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ab3a9272-2f44-48c5-8ce6-3313d249590c/?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ab3a9272-2f44-48c5-8ce6-3313d249590c/?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ab3a9272-2f44-48c5-8ce6-3313d249590c/?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ab3a9272-2f44-48c5-8ce6-3313d249590c/?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ab3a9272-2f44-48c5-8ce6-3313d249590c/?pbi_source=PowerPoint"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ab3a9272-2f44-48c5-8ce6-3313d249590c/?pbi_source=PowerPoint"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Cover_Page</a:t>
            </a:r>
          </a:p>
        </p:txBody>
      </p:sp>
      <p:pic>
        <p:nvPicPr>
          <p:cNvPr id="5" name="Picture 4" descr="Microsoft Power BI"/>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430" y="476571"/>
            <a:ext cx="1490690" cy="245805"/>
          </a:xfrm>
          <a:prstGeom prst="rect">
            <a:avLst/>
          </a:prstGeom>
        </p:spPr>
      </p:pic>
      <p:pic>
        <p:nvPicPr>
          <p:cNvPr id="7" name="Picture 6">
            <a:extLst>
              <a:ext uri="{C183D7F6-B498-43B3-948B-1728B52AA6E4}">
                <adec:decorative xmlns="" xmlns:a14="http://schemas.microsoft.com/office/drawing/2010/main" xmlns:p14="http://schemas.microsoft.com/office/powerpoint/2010/main" xmlns:adec="http://schemas.microsoft.com/office/drawing/2017/decorative" val="1"/>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Effect>
                      <a14:saturation sat="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04120" y="-435837"/>
            <a:ext cx="12192000" cy="6964823"/>
          </a:xfrm>
          <a:prstGeom prst="rect">
            <a:avLst/>
          </a:prstGeom>
        </p:spPr>
      </p:pic>
      <p:sp>
        <p:nvSpPr>
          <p:cNvPr id="2" name="TextBox 1"/>
          <p:cNvSpPr txBox="1"/>
          <p:nvPr/>
        </p:nvSpPr>
        <p:spPr>
          <a:xfrm>
            <a:off x="342430" y="3614871"/>
            <a:ext cx="1828800" cy="369332"/>
          </a:xfrm>
          <a:prstGeom prst="rect">
            <a:avLst/>
          </a:prstGeom>
          <a:noFill/>
          <a:ln>
            <a:solidFill>
              <a:schemeClr val="bg1"/>
            </a:solidFill>
          </a:ln>
        </p:spPr>
        <p:txBody>
          <a:bodyPr wrap="square" rtlCol="0">
            <a:spAutoFit/>
          </a:bodyPr>
          <a:lstStyle/>
          <a:p>
            <a:r>
              <a:rPr lang="en-US" dirty="0" smtClean="0">
                <a:ln>
                  <a:solidFill>
                    <a:schemeClr val="bg1"/>
                  </a:solidFill>
                </a:ln>
                <a:solidFill>
                  <a:schemeClr val="bg1"/>
                </a:solidFill>
                <a:hlinkClick r:id="rId8"/>
              </a:rPr>
              <a:t>View in Power BI</a:t>
            </a:r>
            <a:endParaRPr lang="en-US" dirty="0">
              <a:ln>
                <a:solidFill>
                  <a:schemeClr val="bg1"/>
                </a:solidFill>
              </a:ln>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p Ten Stations used by Casual Riders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CasualRiders_stations_used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p Ten Stations used by Annual Members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AnnualMembers_stations_used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Bike Category by Membership Status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Bike_category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Conclusion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ThankYou</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Appendix</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sual Riders Ride Duration in Mins by Day of Week ,Annual Members Ride  Duration in Mins by Day of Week.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RideDuration_by_Dayofweek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sual Riders Ride Count by Time of Day ,Annual Members Ride Count by Time of Day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RideDuration_by_TimeofDay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Table_of_Contents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Please refer to the notes on this slide for details">
            <a:hlinkClick r:id="rId3"/>
          </p:cNvPr>
          <p:cNvPicPr>
            <a:picLocks noChangeAspect="1"/>
          </p:cNvPicPr>
          <p:nvPr/>
        </p:nvPicPr>
        <p:blipFill>
          <a:blip r:embed="rId4"/>
          <a:stretch>
            <a:fillRect/>
          </a:stretch>
        </p:blipFill>
        <p:spPr>
          <a:xfrm>
            <a:off x="-85459" y="76911"/>
            <a:ext cx="12468697" cy="6964823"/>
          </a:xfrm>
          <a:prstGeom prst="rect">
            <a:avLst/>
          </a:prstGeom>
          <a:noFill/>
        </p:spPr>
      </p:pic>
      <p:sp>
        <p:nvSpPr>
          <p:cNvPr id="4" name="Title" hidden="1"/>
          <p:cNvSpPr>
            <a:spLocks noGrp="1"/>
          </p:cNvSpPr>
          <p:nvPr>
            <p:ph type="title"/>
          </p:nvPr>
        </p:nvSpPr>
        <p:spPr/>
        <p:txBody>
          <a:bodyPr/>
          <a:lstStyle/>
          <a:p>
            <a:r>
              <a:t>Statement-of-BusinessTask</a:t>
            </a:r>
          </a:p>
        </p:txBody>
      </p:sp>
      <p:sp>
        <p:nvSpPr>
          <p:cNvPr id="2" name="TextBox 1"/>
          <p:cNvSpPr txBox="1"/>
          <p:nvPr/>
        </p:nvSpPr>
        <p:spPr>
          <a:xfrm>
            <a:off x="343701" y="5769177"/>
            <a:ext cx="5862415" cy="923330"/>
          </a:xfrm>
          <a:prstGeom prst="rect">
            <a:avLst/>
          </a:prstGeom>
          <a:noFill/>
        </p:spPr>
        <p:txBody>
          <a:bodyPr wrap="square" rtlCol="0">
            <a:spAutoFit/>
          </a:bodyPr>
          <a:lstStyle/>
          <a:p>
            <a:r>
              <a:rPr lang="en-US" dirty="0" smtClean="0"/>
              <a:t>Casual riders are riders who book a one-time or full day pass</a:t>
            </a:r>
          </a:p>
          <a:p>
            <a:r>
              <a:rPr lang="en-US" dirty="0" smtClean="0"/>
              <a:t>Annual members are riders who pay for yearly subscription plans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Duration (mins) ,Annual Members ,Total Distance Covered (KM) ,Casual Riders ,Total Ride Count ,Annual Members ,Casual Riders ,Annual Members ,Casual Riders ,image ,image ,image ,textbox ,shape ,shape ,shape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Overview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Ride Duration by Membership Status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RideDuration_by_Month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Ride Count by Membership Status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RideCount_by_Month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sual Riders Ride Count  by Day of Week ,Annual Members Ride Count  by Day of Week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RideCount_by_Dayofweek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sual Riders Ride Count by Time of Day ,Annual Members Ride Count by Time of Day ,textbox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RideCount_by_TimeofDay</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TotalTime>
  <Words>380</Words>
  <Application>Microsoft Office PowerPoint</Application>
  <PresentationFormat>Widescreen</PresentationFormat>
  <Paragraphs>144</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Custom Design</vt:lpstr>
      <vt:lpstr>Cover_Page</vt:lpstr>
      <vt:lpstr>Table_of_Contents</vt:lpstr>
      <vt:lpstr>Statement-of-BusinessTask</vt:lpstr>
      <vt:lpstr>.</vt:lpstr>
      <vt:lpstr>Overview</vt:lpstr>
      <vt:lpstr>RideDuration_by_Month</vt:lpstr>
      <vt:lpstr>RideCount_by_Month</vt:lpstr>
      <vt:lpstr>RideCount_by_Dayofweek</vt:lpstr>
      <vt:lpstr>RideCount_by_TimeofDay</vt:lpstr>
      <vt:lpstr>CasualRiders_stations_used</vt:lpstr>
      <vt:lpstr>AnnualMembers_stations_used</vt:lpstr>
      <vt:lpstr>Bike_category</vt:lpstr>
      <vt:lpstr>.</vt:lpstr>
      <vt:lpstr>Conclusion</vt:lpstr>
      <vt:lpstr>ThankYou</vt:lpstr>
      <vt:lpstr>Appendix</vt:lpstr>
      <vt:lpstr>RideDuration_by_Dayofweek</vt:lpstr>
      <vt:lpstr>RideDuration_by_TimeofDay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efe komoni</cp:lastModifiedBy>
  <cp:revision>8</cp:revision>
  <dcterms:created xsi:type="dcterms:W3CDTF">2016-09-04T11:54:55Z</dcterms:created>
  <dcterms:modified xsi:type="dcterms:W3CDTF">2022-03-17T12:33:58Z</dcterms:modified>
</cp:coreProperties>
</file>