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5bfc4b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5bfc4b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e5bfc4b1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e5bfc4b1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5bfc4b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5bfc4b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e5bfc4b1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e5bfc4b1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5bfc4b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5bfc4b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e5bfc4b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e5bfc4b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5bfc4b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5bfc4b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e5bfc4b1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e5bfc4b1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ec6966f0a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ec6966f0a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huggingface.co/blog/vision_language_pretraining#supporting-vision-language-models-in-%F0%9F%A4%97-transformers" TargetMode="External"/><Relationship Id="rId4" Type="http://schemas.openxmlformats.org/officeDocument/2006/relationships/hyperlink" Target="https://arxiv.org/abs/2003.06975" TargetMode="External"/><Relationship Id="rId5" Type="http://schemas.openxmlformats.org/officeDocument/2006/relationships/hyperlink" Target="http://tacodataset.org/" TargetMode="External"/><Relationship Id="rId6" Type="http://schemas.openxmlformats.org/officeDocument/2006/relationships/hyperlink" Target="https://huggingface.co/datasets/garythung/trashnet" TargetMode="External"/><Relationship Id="rId7" Type="http://schemas.openxmlformats.org/officeDocument/2006/relationships/hyperlink" Target="https://huggingface.co/docs/transformers/en/model_doc/blip-2" TargetMode="External"/><Relationship Id="rId8" Type="http://schemas.openxmlformats.org/officeDocument/2006/relationships/hyperlink" Target="https://huggingface.co/docs/transformers/en/model_doc/owlv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221"/>
              <a:buFont typeface="Arial"/>
              <a:buNone/>
            </a:pPr>
            <a:r>
              <a:rPr lang="en" sz="2980"/>
              <a:t>Enhancing Robotic Vision through Vision-Language Models: A Trash Sorting Framework with Physically Grounded Understanding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Joe Lisk, Prakrit Sinha, Sam Komonosky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93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BLIP-2 Architecture [5]</a:t>
            </a:r>
            <a:endParaRPr sz="152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338" y="846150"/>
            <a:ext cx="4175624" cy="1805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175" y="3167078"/>
            <a:ext cx="5695948" cy="191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493850" y="2823050"/>
            <a:ext cx="39942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OWL-ViT Architecture [6]</a:t>
            </a:r>
            <a:endParaRPr b="1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Trash detection has few datasets with small number of data.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TACO has 1500 images, 4784 annotations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of trash is ambiguous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Trash classification is highly context-dependent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“Trash” objects can have a large, diverse number of class labels.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to train on every kind of label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37932" l="28989" r="17178" t="24566"/>
          <a:stretch/>
        </p:blipFill>
        <p:spPr>
          <a:xfrm>
            <a:off x="908975" y="2926475"/>
            <a:ext cx="2150159" cy="199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21076" l="0" r="0" t="5690"/>
          <a:stretch/>
        </p:blipFill>
        <p:spPr>
          <a:xfrm>
            <a:off x="3783100" y="2926475"/>
            <a:ext cx="204522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the BLIP-2 VLM on trashnet dataset </a:t>
            </a:r>
            <a:r>
              <a:rPr lang="en"/>
              <a:t>(~2500 images).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 dataset had labels in the form of a numeric id (0-5), in order to generate captions we mapped these label ids into text categories (0:cardboard, 1:glass, 2:metal, 3:paper, 4:plastic, 5:trash).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Captions were then parsed and fed as labels into a zero-shot (model which can predict on unseen class labels) object detection model: OWL-ViT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275" y="3189750"/>
            <a:ext cx="5868225" cy="14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Problem: Fine-tuning PG-Instruct BLIP on custom datasets proved intractable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Problem: COCO objects had objects where trash/not trash classification was ambiguous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Generated caption words not always usable as a set of class labels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Generated caption inconsistent for single image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OWL-ViT detects objects that would be very unlikely to be trash (e.g tables)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Generated caption is sometimes not that useful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Ex. </a:t>
            </a:r>
            <a:r>
              <a:rPr lang="en" sz="1050">
                <a:solidFill>
                  <a:srgbClr val="6AA94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can can of soda can with green and white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Training + Inference on VLM + Inference on OWL-ViT computationally expensive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PG-Instruct BLIP issue: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Used BLIP-2 for </a:t>
            </a:r>
            <a:r>
              <a:rPr lang="en"/>
              <a:t>fine tuning</a:t>
            </a:r>
            <a:r>
              <a:rPr lang="en"/>
              <a:t> (precursor to PG-Instruct BLIP)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COCO Dataset issue: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Fine-tuned BLIP-2 on Trashnet dataset (well defined categories of trash; all objects trash)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Caption-related issues: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</a:t>
            </a:r>
            <a:r>
              <a:rPr lang="en"/>
              <a:t>atch words in caption with classes in unseen TACO dataset to use as labels for OWL-ViT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Potential solution: natural language processing methods for caption refinement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Computational complexity issue: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Open issue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method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Mask RCNN used for TACO dataset, segments compared against ground </a:t>
            </a:r>
            <a:r>
              <a:rPr lang="en"/>
              <a:t>truth segments.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Faster RCNN can be used for general object detection. </a:t>
            </a:r>
            <a:r>
              <a:rPr lang="en"/>
              <a:t>Bounding</a:t>
            </a:r>
            <a:r>
              <a:rPr lang="en"/>
              <a:t> box compared against ground truth bounding box.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Metric: Bounding box score using IoU. Class label score using AP. (TACO uses slightly different metric)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</a:t>
            </a:r>
            <a:r>
              <a:rPr lang="en"/>
              <a:t> metric still an open issue </a:t>
            </a:r>
            <a:r>
              <a:rPr lang="en"/>
              <a:t>with</a:t>
            </a:r>
            <a:r>
              <a:rPr lang="en"/>
              <a:t> our work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400" y="3376099"/>
            <a:ext cx="2769550" cy="11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3266300" y="4505000"/>
            <a:ext cx="5301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[2]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detect trash objects with unseen labels in training data (zero-shot)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Able to detect cluttered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BLIP-2 image captioning: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OWL-ViT zero-shot: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75" y="2093266"/>
            <a:ext cx="1845500" cy="11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75" y="2521625"/>
            <a:ext cx="2280664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253975" y="2298313"/>
            <a:ext cx="22806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caption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6787" y="2521625"/>
            <a:ext cx="1537150" cy="2049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>
            <a:off x="2327875" y="2656538"/>
            <a:ext cx="59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6" name="Google Shape;10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9750" y="2172675"/>
            <a:ext cx="1822525" cy="24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metric to compare performance of our method with baseline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Future research ideas: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the number of images in trash datasets for greater scene contexts and richer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architecture for caption -&gt; label generation -&gt; zero-shot object detection with less computational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Include scene context in the label for object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Dive into VLM article: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 Dive into Vision-Language Models (huggingface.co)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Taco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https://arxiv.org/abs/2003.06975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Taco Dataset: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http://tacodataset.org/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Trashnet Dataset: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https://huggingface.co/datasets/garythung/trashnet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[5] BLIP-2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https://huggingface.co/docs/transformers/en/model_doc/blip-2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[6] OWL-ViT Paper: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https://huggingface.co/docs/transformers/en/model_doc/owlvit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