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1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71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4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92.xml"/><Relationship Id="rId6" Type="http://schemas.openxmlformats.org/officeDocument/2006/relationships/image" Target="file:///C:\Users\1V994W2\PycharmProjects\PPT_Background_Generation/pic_temp/0_pic_quater_righ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09.xml"/><Relationship Id="rId6" Type="http://schemas.openxmlformats.org/officeDocument/2006/relationships/image" Target="file:///C:\Users\1V994W2\PycharmProjects\PPT_Background_Generation/pic_temp/0_pic_quater_righ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5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19.xml"/><Relationship Id="rId6" Type="http://schemas.openxmlformats.org/officeDocument/2006/relationships/image" Target="file:///C:\Users\1V994W2\PycharmProjects\PPT_Background_Generation/pic_temp/0_pic_quater_righ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29.xml"/><Relationship Id="rId6" Type="http://schemas.openxmlformats.org/officeDocument/2006/relationships/image" Target="file:///C:\Users\1V994W2\PycharmProjects\PPT_Background_Generation/pic_temp/0_pic_quater_righ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7" Type="http://schemas.openxmlformats.org/officeDocument/2006/relationships/tags" Target="../tags/tag137.xml"/><Relationship Id="rId16" Type="http://schemas.openxmlformats.org/officeDocument/2006/relationships/tags" Target="../tags/tag136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41.xml"/><Relationship Id="rId6" Type="http://schemas.openxmlformats.org/officeDocument/2006/relationships/image" Target="file:///C:\Users\1V994W2\PycharmProjects\PPT_Background_Generation/pic_temp/0_pic_quater_righ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4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image" Target="file:///C:\Users\1V994W2\PycharmProjects\PPT_Background_Generation/pic_temp/0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44.xml"/><Relationship Id="rId4" Type="http://schemas.openxmlformats.org/officeDocument/2006/relationships/image" Target="file:///C:\Users\1V994W2\Documents\Tencent%20Files\574576071\FileRecv\&#25340;&#35013;&#32032;&#26448;\formiddle2\\17\subject_holdright_232,141,20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3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55.xml"/><Relationship Id="rId6" Type="http://schemas.openxmlformats.org/officeDocument/2006/relationships/image" Target="file:///C:\Users\1V994W2\PycharmProjects\PPT_Background_Generation/pic_temp/0_pic_quater_righ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3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3" Type="http://schemas.openxmlformats.org/officeDocument/2006/relationships/tags" Target="../tags/tag68.xml"/><Relationship Id="rId12" Type="http://schemas.openxmlformats.org/officeDocument/2006/relationships/tags" Target="../tags/tag67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8"/>
            </p:custDataLst>
          </p:nvPr>
        </p:nvSpPr>
        <p:spPr>
          <a:xfrm>
            <a:off x="3107055" y="3371371"/>
            <a:ext cx="5977890" cy="546862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2400" b="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2921000" y="1892578"/>
            <a:ext cx="6350000" cy="1440180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Font typeface="Arial" panose="020B0604020202020204" pitchFamily="34" charset="0"/>
              <a:buNone/>
              <a:defRPr sz="7200" b="0" spc="7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cxnSp>
        <p:nvCxnSpPr>
          <p:cNvPr id="6" name="直接连接符 5"/>
          <p:cNvCxnSpPr/>
          <p:nvPr>
            <p:custDataLst>
              <p:tags r:id="rId10"/>
            </p:custDataLst>
          </p:nvPr>
        </p:nvCxnSpPr>
        <p:spPr>
          <a:xfrm>
            <a:off x="3107055" y="3937283"/>
            <a:ext cx="59778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3107055" y="4052671"/>
            <a:ext cx="1906587" cy="378240"/>
          </a:xfrm>
        </p:spPr>
        <p:txBody>
          <a:bodyPr lIns="91440" tIns="45720" rIns="91440" bIns="4572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>
          <a:xfrm>
            <a:off x="7178360" y="4052671"/>
            <a:ext cx="1906587" cy="378240"/>
          </a:xfrm>
        </p:spPr>
        <p:txBody>
          <a:bodyPr lIns="91440" tIns="45720" rIns="91440" bIns="4572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汇报日期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57225"/>
            <a:chOff x="0" y="0"/>
            <a:chExt cx="12192000" cy="657225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57225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57225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183831" y="2426728"/>
            <a:ext cx="5824337" cy="1496378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8000" b="0" spc="7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3544888" y="4054475"/>
            <a:ext cx="5102225" cy="600075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57225"/>
            <a:chOff x="0" y="0"/>
            <a:chExt cx="12192000" cy="657225"/>
          </a:xfrm>
        </p:grpSpPr>
        <p:pic>
          <p:nvPicPr>
            <p:cNvPr id="7" name="图片 6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57225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5722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657225"/>
            <a:chOff x="0" y="0"/>
            <a:chExt cx="12192000" cy="657225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email"/>
            <a:stretch>
              <a:fillRect/>
            </a:stretch>
          </p:blipFill>
          <p:spPr>
            <a:xfrm>
              <a:off x="0" y="0"/>
              <a:ext cx="720090" cy="65722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email"/>
            <a:stretch>
              <a:fillRect/>
            </a:stretch>
          </p:blipFill>
          <p:spPr>
            <a:xfrm>
              <a:off x="11471910" y="0"/>
              <a:ext cx="720090" cy="65722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57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657225"/>
            <a:chOff x="0" y="0"/>
            <a:chExt cx="12192000" cy="657225"/>
          </a:xfrm>
        </p:grpSpPr>
        <p:pic>
          <p:nvPicPr>
            <p:cNvPr id="10" name="图片 9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email"/>
            <a:stretch>
              <a:fillRect/>
            </a:stretch>
          </p:blipFill>
          <p:spPr>
            <a:xfrm>
              <a:off x="0" y="0"/>
              <a:ext cx="720090" cy="65722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email"/>
            <a:stretch>
              <a:fillRect/>
            </a:stretch>
          </p:blipFill>
          <p:spPr>
            <a:xfrm>
              <a:off x="11471910" y="0"/>
              <a:ext cx="720090" cy="65722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marL="0" indent="0" algn="ctr">
              <a:buNone/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657225"/>
            <a:chOff x="0" y="0"/>
            <a:chExt cx="12192000" cy="657225"/>
          </a:xfrm>
        </p:grpSpPr>
        <p:pic>
          <p:nvPicPr>
            <p:cNvPr id="10" name="图片 9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email"/>
            <a:stretch>
              <a:fillRect/>
            </a:stretch>
          </p:blipFill>
          <p:spPr>
            <a:xfrm>
              <a:off x="0" y="0"/>
              <a:ext cx="720090" cy="65722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email"/>
            <a:stretch>
              <a:fillRect/>
            </a:stretch>
          </p:blipFill>
          <p:spPr>
            <a:xfrm>
              <a:off x="11471910" y="0"/>
              <a:ext cx="720090" cy="65722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6200775"/>
            <a:ext cx="12192000" cy="657225"/>
            <a:chOff x="0" y="6200775"/>
            <a:chExt cx="12192000" cy="657225"/>
          </a:xfrm>
        </p:grpSpPr>
        <p:pic>
          <p:nvPicPr>
            <p:cNvPr id="12" name="图片 11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email"/>
            <a:stretch>
              <a:fillRect/>
            </a:stretch>
          </p:blipFill>
          <p:spPr>
            <a:xfrm>
              <a:off x="11471910" y="6200775"/>
              <a:ext cx="720090" cy="657225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email"/>
            <a:stretch>
              <a:fillRect/>
            </a:stretch>
          </p:blipFill>
          <p:spPr>
            <a:xfrm>
              <a:off x="0" y="6200775"/>
              <a:ext cx="720090" cy="65722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5379244"/>
            <a:ext cx="12191999" cy="1478756"/>
            <a:chOff x="0" y="5379244"/>
            <a:chExt cx="12191999" cy="1478756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email"/>
            <a:stretch>
              <a:fillRect/>
            </a:stretch>
          </p:blipFill>
          <p:spPr>
            <a:xfrm>
              <a:off x="10571797" y="5379244"/>
              <a:ext cx="1620202" cy="1478756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email"/>
            <a:stretch>
              <a:fillRect/>
            </a:stretch>
          </p:blipFill>
          <p:spPr>
            <a:xfrm>
              <a:off x="0" y="5379244"/>
              <a:ext cx="1620202" cy="147875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57225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57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3239093" y="2848618"/>
            <a:ext cx="5767705" cy="83566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3239093" y="3811914"/>
            <a:ext cx="5767705" cy="857885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57225"/>
            <a:chOff x="0" y="0"/>
            <a:chExt cx="12192000" cy="657225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5722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5722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57225"/>
            <a:chOff x="0" y="0"/>
            <a:chExt cx="12192000" cy="657225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57225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5722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200775"/>
            <a:ext cx="720090" cy="657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657225"/>
            <a:chOff x="0" y="0"/>
            <a:chExt cx="12192000" cy="657225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email"/>
            <a:stretch>
              <a:fillRect/>
            </a:stretch>
          </p:blipFill>
          <p:spPr>
            <a:xfrm>
              <a:off x="0" y="0"/>
              <a:ext cx="720090" cy="65722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email"/>
            <a:stretch>
              <a:fillRect/>
            </a:stretch>
          </p:blipFill>
          <p:spPr>
            <a:xfrm>
              <a:off x="11471910" y="0"/>
              <a:ext cx="720090" cy="65722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57225"/>
            <a:chOff x="0" y="0"/>
            <a:chExt cx="12192000" cy="657225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57225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57225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52.xml"/><Relationship Id="rId24" Type="http://schemas.openxmlformats.org/officeDocument/2006/relationships/tags" Target="../tags/tag151.xml"/><Relationship Id="rId23" Type="http://schemas.openxmlformats.org/officeDocument/2006/relationships/tags" Target="../tags/tag150.xml"/><Relationship Id="rId22" Type="http://schemas.openxmlformats.org/officeDocument/2006/relationships/tags" Target="../tags/tag149.xml"/><Relationship Id="rId21" Type="http://schemas.openxmlformats.org/officeDocument/2006/relationships/tags" Target="../tags/tag148.xml"/><Relationship Id="rId20" Type="http://schemas.openxmlformats.org/officeDocument/2006/relationships/tags" Target="../tags/tag147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项目展示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2826385" y="1524913"/>
            <a:ext cx="6350000" cy="144018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气质与相貌集一身的我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潘勇祥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268470" y="248285"/>
            <a:ext cx="3261360" cy="835660"/>
            <a:chOff x="6846" y="2622"/>
            <a:chExt cx="5136" cy="1316"/>
          </a:xfrm>
        </p:grpSpPr>
        <p:sp>
          <p:nvSpPr>
            <p:cNvPr id="39" name="文本框 38"/>
            <p:cNvSpPr txBox="1"/>
            <p:nvPr>
              <p:custDataLst>
                <p:tags r:id="rId1"/>
              </p:custDataLst>
            </p:nvPr>
          </p:nvSpPr>
          <p:spPr>
            <a:xfrm>
              <a:off x="7765" y="2622"/>
              <a:ext cx="3670" cy="13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lvl="0" algn="dist"/>
              <a:r>
                <a:rPr lang="zh-CN" altLang="en-US" sz="4400" b="1" spc="200" dirty="0">
                  <a:latin typeface="Arial" panose="020B0604020202020204" pitchFamily="34" charset="0"/>
                  <a:ea typeface="微软雅黑" panose="020B0503020204020204" charset="-122"/>
                </a:rPr>
                <a:t>主页面</a:t>
              </a:r>
              <a:endParaRPr lang="zh-CN" altLang="en-US" sz="4400" b="1" spc="200" dirty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cxnSp>
          <p:nvCxnSpPr>
            <p:cNvPr id="42" name="直接连接符 41"/>
            <p:cNvCxnSpPr/>
            <p:nvPr>
              <p:custDataLst>
                <p:tags r:id="rId2"/>
              </p:custDataLst>
            </p:nvPr>
          </p:nvCxnSpPr>
          <p:spPr>
            <a:xfrm>
              <a:off x="6846" y="3440"/>
              <a:ext cx="400" cy="0"/>
            </a:xfrm>
            <a:prstGeom prst="line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" name="直接连接符 1"/>
            <p:cNvCxnSpPr/>
            <p:nvPr>
              <p:custDataLst>
                <p:tags r:id="rId3"/>
              </p:custDataLst>
            </p:nvPr>
          </p:nvCxnSpPr>
          <p:spPr>
            <a:xfrm>
              <a:off x="11582" y="3440"/>
              <a:ext cx="400" cy="0"/>
            </a:xfrm>
            <a:prstGeom prst="line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4" name="标题 3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>
          <a:xfrm>
            <a:off x="3042243" y="1083953"/>
            <a:ext cx="5767705" cy="835660"/>
          </a:xfrm>
        </p:spPr>
        <p:txBody>
          <a:bodyPr/>
          <a:lstStyle/>
          <a:p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5"/>
            </p:custDataLst>
          </p:nvPr>
        </p:nvSpPr>
        <p:spPr>
          <a:xfrm>
            <a:off x="3042285" y="1919605"/>
            <a:ext cx="5767705" cy="2524760"/>
          </a:xfrm>
        </p:spPr>
        <p:txBody>
          <a:bodyPr>
            <a:norm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、轮播图 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、伸缩的搜索框  </a:t>
            </a:r>
            <a:endParaRPr lang="zh-CN" altLang="en-US"/>
          </a:p>
          <a:p>
            <a:r>
              <a:rPr lang="en-US" altLang="zh-CN"/>
              <a:t>	3</a:t>
            </a:r>
            <a:r>
              <a:rPr lang="zh-CN" altLang="en-US"/>
              <a:t>、点击更换样式的搜索框  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、滚轮事件绑定的导航栏与回到顶部功能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动画效果</a:t>
            </a:r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定时器显示的隐藏</a:t>
            </a:r>
            <a:r>
              <a:rPr lang="en-US" altLang="zh-CN"/>
              <a:t>div</a:t>
            </a:r>
            <a:r>
              <a:rPr lang="zh-CN" altLang="en-US"/>
              <a:t>样式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058920" y="129540"/>
            <a:ext cx="3261360" cy="835660"/>
            <a:chOff x="6846" y="2622"/>
            <a:chExt cx="5136" cy="1316"/>
          </a:xfrm>
        </p:grpSpPr>
        <p:sp>
          <p:nvSpPr>
            <p:cNvPr id="39" name="文本框 38"/>
            <p:cNvSpPr txBox="1"/>
            <p:nvPr>
              <p:custDataLst>
                <p:tags r:id="rId1"/>
              </p:custDataLst>
            </p:nvPr>
          </p:nvSpPr>
          <p:spPr>
            <a:xfrm>
              <a:off x="7765" y="2622"/>
              <a:ext cx="3670" cy="13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 fontScale="90000"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lvl="0" algn="dist"/>
              <a:r>
                <a:rPr lang="zh-CN" altLang="en-US" sz="4400" b="1" spc="200" dirty="0">
                  <a:latin typeface="Arial" panose="020B0604020202020204" pitchFamily="34" charset="0"/>
                  <a:ea typeface="微软雅黑" panose="020B0503020204020204" charset="-122"/>
                </a:rPr>
                <a:t>登录注册</a:t>
              </a:r>
              <a:endParaRPr lang="zh-CN" altLang="en-US" sz="4400" b="1" spc="200" dirty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cxnSp>
          <p:nvCxnSpPr>
            <p:cNvPr id="42" name="直接连接符 41"/>
            <p:cNvCxnSpPr/>
            <p:nvPr>
              <p:custDataLst>
                <p:tags r:id="rId2"/>
              </p:custDataLst>
            </p:nvPr>
          </p:nvCxnSpPr>
          <p:spPr>
            <a:xfrm>
              <a:off x="6846" y="3440"/>
              <a:ext cx="400" cy="0"/>
            </a:xfrm>
            <a:prstGeom prst="line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" name="直接连接符 1"/>
            <p:cNvCxnSpPr/>
            <p:nvPr>
              <p:custDataLst>
                <p:tags r:id="rId3"/>
              </p:custDataLst>
            </p:nvPr>
          </p:nvCxnSpPr>
          <p:spPr>
            <a:xfrm>
              <a:off x="11582" y="3440"/>
              <a:ext cx="400" cy="0"/>
            </a:xfrm>
            <a:prstGeom prst="line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4" name="标题 3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>
          <a:xfrm>
            <a:off x="2923498" y="965208"/>
            <a:ext cx="5767705" cy="835660"/>
          </a:xfrm>
        </p:spPr>
        <p:txBody>
          <a:bodyPr/>
          <a:lstStyle/>
          <a:p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5"/>
            </p:custDataLst>
          </p:nvPr>
        </p:nvSpPr>
        <p:spPr>
          <a:xfrm>
            <a:off x="2923540" y="1800860"/>
            <a:ext cx="5767705" cy="4846955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鼠标焦点事件的绑定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一个随机验证码的小功能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与后台连接数据库绑定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89730" y="116840"/>
            <a:ext cx="3261360" cy="835660"/>
            <a:chOff x="6846" y="2622"/>
            <a:chExt cx="5136" cy="1316"/>
          </a:xfrm>
        </p:grpSpPr>
        <p:sp>
          <p:nvSpPr>
            <p:cNvPr id="39" name="文本框 38"/>
            <p:cNvSpPr txBox="1"/>
            <p:nvPr>
              <p:custDataLst>
                <p:tags r:id="rId1"/>
              </p:custDataLst>
            </p:nvPr>
          </p:nvSpPr>
          <p:spPr>
            <a:xfrm>
              <a:off x="7765" y="2622"/>
              <a:ext cx="3670" cy="13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lvl="0" algn="dist"/>
              <a:r>
                <a:rPr lang="zh-CN" altLang="en-US" sz="4400" b="1" spc="200" dirty="0">
                  <a:latin typeface="Arial" panose="020B0604020202020204" pitchFamily="34" charset="0"/>
                  <a:ea typeface="微软雅黑" panose="020B0503020204020204" charset="-122"/>
                </a:rPr>
                <a:t>子页面</a:t>
              </a:r>
              <a:endParaRPr lang="zh-CN" altLang="en-US" sz="4400" b="1" spc="200" dirty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cxnSp>
          <p:nvCxnSpPr>
            <p:cNvPr id="42" name="直接连接符 41"/>
            <p:cNvCxnSpPr/>
            <p:nvPr>
              <p:custDataLst>
                <p:tags r:id="rId2"/>
              </p:custDataLst>
            </p:nvPr>
          </p:nvCxnSpPr>
          <p:spPr>
            <a:xfrm>
              <a:off x="6846" y="3440"/>
              <a:ext cx="400" cy="0"/>
            </a:xfrm>
            <a:prstGeom prst="line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" name="直接连接符 1"/>
            <p:cNvCxnSpPr/>
            <p:nvPr>
              <p:custDataLst>
                <p:tags r:id="rId3"/>
              </p:custDataLst>
            </p:nvPr>
          </p:nvCxnSpPr>
          <p:spPr>
            <a:xfrm>
              <a:off x="11582" y="3440"/>
              <a:ext cx="400" cy="0"/>
            </a:xfrm>
            <a:prstGeom prst="line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4" name="标题 3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>
          <a:xfrm>
            <a:off x="3054308" y="952508"/>
            <a:ext cx="5767705" cy="835660"/>
          </a:xfrm>
        </p:spPr>
        <p:txBody>
          <a:bodyPr/>
          <a:lstStyle/>
          <a:p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5"/>
            </p:custDataLst>
          </p:nvPr>
        </p:nvSpPr>
        <p:spPr>
          <a:xfrm>
            <a:off x="2950210" y="1788160"/>
            <a:ext cx="5767705" cy="4991100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页面尺寸使用</a:t>
            </a:r>
            <a:r>
              <a:rPr lang="en-US" altLang="zh-CN"/>
              <a:t>rem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功能都是匿名函数自调用包裹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鼠标移入功能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隐藏的搜索框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点击的轮播图</a:t>
            </a:r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定时器显示的轮播动画</a:t>
            </a:r>
            <a:endParaRPr lang="zh-CN" altLang="en-US"/>
          </a:p>
          <a:p>
            <a:r>
              <a:rPr lang="en-US" altLang="zh-CN"/>
              <a:t>7.</a:t>
            </a:r>
            <a:r>
              <a:rPr lang="zh-CN" altLang="en-US"/>
              <a:t>底部显示导航框</a:t>
            </a:r>
            <a:endParaRPr lang="zh-CN" altLang="en-US"/>
          </a:p>
          <a:p>
            <a:r>
              <a:rPr lang="en-US" altLang="zh-CN"/>
              <a:t>8.</a:t>
            </a:r>
            <a:r>
              <a:rPr lang="zh-CN" altLang="en-US"/>
              <a:t>倒计时语音</a:t>
            </a:r>
            <a:endParaRPr lang="zh-CN" altLang="en-US"/>
          </a:p>
          <a:p>
            <a:r>
              <a:rPr lang="en-US" altLang="zh-CN"/>
              <a:t>9.</a:t>
            </a:r>
            <a:r>
              <a:rPr lang="zh-CN" altLang="en-US"/>
              <a:t>滚轮事件</a:t>
            </a:r>
            <a:endParaRPr lang="zh-CN" altLang="en-US"/>
          </a:p>
          <a:p>
            <a:r>
              <a:rPr lang="en-US" altLang="zh-CN"/>
              <a:t>10.3d</a:t>
            </a:r>
            <a:r>
              <a:rPr lang="zh-CN" altLang="en-US"/>
              <a:t>轮播图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结束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04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04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TEMPLATE_THUMBS_INDEX" val="1、4、7、9、11、14、15、17、18、21、24、29、32、33、34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04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504_1*b*1"/>
  <p:tag name="KSO_WM_TEMPLATE_CATEGORY" val="custom"/>
  <p:tag name="KSO_WM_TEMPLATE_INDEX" val="20204504"/>
  <p:tag name="KSO_WM_UNIT_LAYERLEVEL" val="1"/>
  <p:tag name="KSO_WM_TAG_VERSION" val="1.0"/>
  <p:tag name="KSO_WM_BEAUTIFY_FLAG" val="#wm#"/>
  <p:tag name="KSO_WM_UNIT_PRESET_TEXT" val="单击此处输入你的副标题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04_1*a*1"/>
  <p:tag name="KSO_WM_TEMPLATE_CATEGORY" val="custom"/>
  <p:tag name="KSO_WM_TEMPLATE_INDEX" val="20204504"/>
  <p:tag name="KSO_WM_UNIT_LAYERLEVEL" val="1"/>
  <p:tag name="KSO_WM_TAG_VERSION" val="1.0"/>
  <p:tag name="KSO_WM_BEAUTIFY_FLAG" val="#wm#"/>
  <p:tag name="KSO_WM_UNIT_PRESET_TEXT" val="数据分析报告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504_1*b*2"/>
  <p:tag name="KSO_WM_TEMPLATE_CATEGORY" val="custom"/>
  <p:tag name="KSO_WM_TEMPLATE_INDEX" val="20204504"/>
  <p:tag name="KSO_WM_UNIT_LAYERLEVEL" val="1"/>
  <p:tag name="KSO_WM_TAG_VERSION" val="1.0"/>
  <p:tag name="KSO_WM_BEAUTIFY_FLAG" val="#wm#"/>
  <p:tag name="KSO_WM_UNIT_PRESET_TEXT" val="汇报人姓名"/>
</p:tagLst>
</file>

<file path=ppt/tags/tag156.xml><?xml version="1.0" encoding="utf-8"?>
<p:tagLst xmlns:p="http://schemas.openxmlformats.org/presentationml/2006/main">
  <p:tag name="KSO_WM_TEMPLATE_THUMBS_INDEX" val="1、4、7、9、11、14、15、17、18、21、24、29、32、33、34"/>
  <p:tag name="KSO_WM_SLIDE_ID" val="custom20204504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04"/>
  <p:tag name="KSO_WM_SLIDE_LAYOUT" val="a_b"/>
  <p:tag name="KSO_WM_SLIDE_LAYOUT_CNT" val="1_3"/>
</p:tagLst>
</file>

<file path=ppt/tags/tag157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04_7*e*1"/>
  <p:tag name="KSO_WM_TEMPLATE_CATEGORY" val="custom"/>
  <p:tag name="KSO_WM_TEMPLATE_INDEX" val="20204504"/>
  <p:tag name="KSO_WM_UNIT_LAYERLEVEL" val="1"/>
  <p:tag name="KSO_WM_TAG_VERSION" val="1.0"/>
  <p:tag name="KSO_WM_BEAUTIFY_FLAG" val="#wm#"/>
  <p:tag name="KSO_WM_UNIT_PRESET_TEXT" val="PART 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04_7*i*1"/>
  <p:tag name="KSO_WM_TEMPLATE_CATEGORY" val="custom"/>
  <p:tag name="KSO_WM_TEMPLATE_INDEX" val="20204504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04_7*i*2"/>
  <p:tag name="KSO_WM_TEMPLATE_CATEGORY" val="custom"/>
  <p:tag name="KSO_WM_TEMPLATE_INDEX" val="20204504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04_7*a*1"/>
  <p:tag name="KSO_WM_TEMPLATE_CATEGORY" val="custom"/>
  <p:tag name="KSO_WM_TEMPLATE_INDEX" val="20204504"/>
  <p:tag name="KSO_WM_UNIT_LAYERLEVEL" val="1"/>
  <p:tag name="KSO_WM_TAG_VERSION" val="1.0"/>
  <p:tag name="KSO_WM_BEAUTIFY_FLAG" val="#wm#"/>
  <p:tag name="KSO_WM_UNIT_PRESET_TEXT" val="单击此处添加标题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504_7*b*1"/>
  <p:tag name="KSO_WM_TEMPLATE_CATEGORY" val="custom"/>
  <p:tag name="KSO_WM_TEMPLATE_INDEX" val="20204504"/>
  <p:tag name="KSO_WM_UNIT_LAYERLEVEL" val="1"/>
  <p:tag name="KSO_WM_TAG_VERSION" val="1.0"/>
  <p:tag name="KSO_WM_BEAUTIFY_FLAG" val="#wm#"/>
  <p:tag name="KSO_WM_UNIT_PRESET_TEXT" val="单击此处输入你的副标题，文字是您思想的提炼，请尽量言简意赅的阐述观点"/>
</p:tagLst>
</file>

<file path=ppt/tags/tag162.xml><?xml version="1.0" encoding="utf-8"?>
<p:tagLst xmlns:p="http://schemas.openxmlformats.org/presentationml/2006/main">
  <p:tag name="KSO_WM_SLIDE_ID" val="custom20204504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04"/>
  <p:tag name="KSO_WM_SLIDE_LAYOUT" val="a_b_e"/>
  <p:tag name="KSO_WM_SLIDE_LAYOUT_CNT" val="1_1_1"/>
</p:tagLst>
</file>

<file path=ppt/tags/tag163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04_7*e*1"/>
  <p:tag name="KSO_WM_TEMPLATE_CATEGORY" val="custom"/>
  <p:tag name="KSO_WM_TEMPLATE_INDEX" val="20204504"/>
  <p:tag name="KSO_WM_UNIT_LAYERLEVEL" val="1"/>
  <p:tag name="KSO_WM_TAG_VERSION" val="1.0"/>
  <p:tag name="KSO_WM_BEAUTIFY_FLAG" val="#wm#"/>
  <p:tag name="KSO_WM_UNIT_PRESET_TEXT" val="PART 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04_7*i*1"/>
  <p:tag name="KSO_WM_TEMPLATE_CATEGORY" val="custom"/>
  <p:tag name="KSO_WM_TEMPLATE_INDEX" val="20204504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04_7*i*2"/>
  <p:tag name="KSO_WM_TEMPLATE_CATEGORY" val="custom"/>
  <p:tag name="KSO_WM_TEMPLATE_INDEX" val="20204504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04_7*a*1"/>
  <p:tag name="KSO_WM_TEMPLATE_CATEGORY" val="custom"/>
  <p:tag name="KSO_WM_TEMPLATE_INDEX" val="20204504"/>
  <p:tag name="KSO_WM_UNIT_LAYERLEVEL" val="1"/>
  <p:tag name="KSO_WM_TAG_VERSION" val="1.0"/>
  <p:tag name="KSO_WM_BEAUTIFY_FLAG" val="#wm#"/>
  <p:tag name="KSO_WM_UNIT_PRESET_TEXT" val="单击此处添加标题"/>
</p:tagLst>
</file>

<file path=ppt/tags/tag1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504_7*b*1"/>
  <p:tag name="KSO_WM_TEMPLATE_CATEGORY" val="custom"/>
  <p:tag name="KSO_WM_TEMPLATE_INDEX" val="20204504"/>
  <p:tag name="KSO_WM_UNIT_LAYERLEVEL" val="1"/>
  <p:tag name="KSO_WM_TAG_VERSION" val="1.0"/>
  <p:tag name="KSO_WM_BEAUTIFY_FLAG" val="#wm#"/>
  <p:tag name="KSO_WM_UNIT_PRESET_TEXT" val="单击此处输入你的副标题，文字是您思想的提炼，请尽量言简意赅的阐述观点"/>
</p:tagLst>
</file>

<file path=ppt/tags/tag168.xml><?xml version="1.0" encoding="utf-8"?>
<p:tagLst xmlns:p="http://schemas.openxmlformats.org/presentationml/2006/main">
  <p:tag name="KSO_WM_SLIDE_ID" val="custom20204504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04"/>
  <p:tag name="KSO_WM_SLIDE_LAYOUT" val="a_b_e"/>
  <p:tag name="KSO_WM_SLIDE_LAYOUT_CNT" val="1_1_1"/>
</p:tagLst>
</file>

<file path=ppt/tags/tag169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04_7*e*1"/>
  <p:tag name="KSO_WM_TEMPLATE_CATEGORY" val="custom"/>
  <p:tag name="KSO_WM_TEMPLATE_INDEX" val="20204504"/>
  <p:tag name="KSO_WM_UNIT_LAYERLEVEL" val="1"/>
  <p:tag name="KSO_WM_TAG_VERSION" val="1.0"/>
  <p:tag name="KSO_WM_BEAUTIFY_FLAG" val="#wm#"/>
  <p:tag name="KSO_WM_UNIT_PRESET_TEXT" val="PART 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04_7*i*1"/>
  <p:tag name="KSO_WM_TEMPLATE_CATEGORY" val="custom"/>
  <p:tag name="KSO_WM_TEMPLATE_INDEX" val="20204504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04_7*i*2"/>
  <p:tag name="KSO_WM_TEMPLATE_CATEGORY" val="custom"/>
  <p:tag name="KSO_WM_TEMPLATE_INDEX" val="20204504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04_7*a*1"/>
  <p:tag name="KSO_WM_TEMPLATE_CATEGORY" val="custom"/>
  <p:tag name="KSO_WM_TEMPLATE_INDEX" val="20204504"/>
  <p:tag name="KSO_WM_UNIT_LAYERLEVEL" val="1"/>
  <p:tag name="KSO_WM_TAG_VERSION" val="1.0"/>
  <p:tag name="KSO_WM_BEAUTIFY_FLAG" val="#wm#"/>
  <p:tag name="KSO_WM_UNIT_PRESET_TEXT" val="单击此处添加标题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504_7*b*1"/>
  <p:tag name="KSO_WM_TEMPLATE_CATEGORY" val="custom"/>
  <p:tag name="KSO_WM_TEMPLATE_INDEX" val="20204504"/>
  <p:tag name="KSO_WM_UNIT_LAYERLEVEL" val="1"/>
  <p:tag name="KSO_WM_TAG_VERSION" val="1.0"/>
  <p:tag name="KSO_WM_BEAUTIFY_FLAG" val="#wm#"/>
  <p:tag name="KSO_WM_UNIT_PRESET_TEXT" val="单击此处输入你的副标题，文字是您思想的提炼，请尽量言简意赅的阐述观点"/>
</p:tagLst>
</file>

<file path=ppt/tags/tag174.xml><?xml version="1.0" encoding="utf-8"?>
<p:tagLst xmlns:p="http://schemas.openxmlformats.org/presentationml/2006/main">
  <p:tag name="KSO_WM_SLIDE_ID" val="custom20204504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04"/>
  <p:tag name="KSO_WM_SLIDE_LAYOUT" val="a_b_e"/>
  <p:tag name="KSO_WM_SLIDE_LAYOUT_CNT" val="1_1_1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04_34*a*1"/>
  <p:tag name="KSO_WM_TEMPLATE_CATEGORY" val="custom"/>
  <p:tag name="KSO_WM_TEMPLATE_INDEX" val="20204504"/>
  <p:tag name="KSO_WM_UNIT_LAYERLEVEL" val="1"/>
  <p:tag name="KSO_WM_TAG_VERSION" val="1.0"/>
  <p:tag name="KSO_WM_BEAUTIFY_FLAG" val="#wm#"/>
  <p:tag name="KSO_WM_UNIT_PRESET_TEXT" val="谢谢聆听"/>
</p:tagLst>
</file>

<file path=ppt/tags/tag1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504_34*b*1"/>
  <p:tag name="KSO_WM_TEMPLATE_CATEGORY" val="custom"/>
  <p:tag name="KSO_WM_TEMPLATE_INDEX" val="20204504"/>
  <p:tag name="KSO_WM_UNIT_LAYERLEVEL" val="1"/>
  <p:tag name="KSO_WM_TAG_VERSION" val="1.0"/>
  <p:tag name="KSO_WM_BEAUTIFY_FLAG" val="#wm#"/>
  <p:tag name="KSO_WM_UNIT_PRESET_TEXT" val="单击此处添加副标题内容"/>
</p:tagLst>
</file>

<file path=ppt/tags/tag177.xml><?xml version="1.0" encoding="utf-8"?>
<p:tagLst xmlns:p="http://schemas.openxmlformats.org/presentationml/2006/main">
  <p:tag name="KSO_WM_TEMPLATE_THUMBS_INDEX" val="1"/>
  <p:tag name="KSO_WM_SLIDE_ID" val="custom20204504_34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4"/>
  <p:tag name="KSO_WM_TAG_VERSION" val="1.0"/>
  <p:tag name="KSO_WM_BEAUTIFY_FLAG" val="#wm#"/>
  <p:tag name="KSO_WM_TEMPLATE_CATEGORY" val="custom"/>
  <p:tag name="KSO_WM_TEMPLATE_INDEX" val="20204504"/>
  <p:tag name="KSO_WM_SLIDE_LAYOUT" val="a_b"/>
  <p:tag name="KSO_WM_SLIDE_LAYOUT_CNT" val="1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4504">
      <a:dk1>
        <a:srgbClr val="000000"/>
      </a:dk1>
      <a:lt1>
        <a:srgbClr val="FFFFFF"/>
      </a:lt1>
      <a:dk2>
        <a:srgbClr val="EFEEED"/>
      </a:dk2>
      <a:lt2>
        <a:srgbClr val="FFFFFF"/>
      </a:lt2>
      <a:accent1>
        <a:srgbClr val="B76B04"/>
      </a:accent1>
      <a:accent2>
        <a:srgbClr val="937314"/>
      </a:accent2>
      <a:accent3>
        <a:srgbClr val="6F7B24"/>
      </a:accent3>
      <a:accent4>
        <a:srgbClr val="669A54"/>
      </a:accent4>
      <a:accent5>
        <a:srgbClr val="276B3C"/>
      </a:accent5>
      <a:accent6>
        <a:srgbClr val="026A3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WPS 演示</Application>
  <PresentationFormat>宽屏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Segoe UI</vt:lpstr>
      <vt:lpstr>Office 主题​​</vt:lpstr>
      <vt:lpstr>气质与相貌集一身的我</vt:lpstr>
      <vt:lpstr>功能</vt:lpstr>
      <vt:lpstr>功能</vt:lpstr>
      <vt:lpstr>功能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2020-07-29T14:38:00Z</dcterms:created>
  <dcterms:modified xsi:type="dcterms:W3CDTF">2020-07-30T02:43:04Z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