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94E62F8-4B70-4817-82DA-47D52283E39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40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80513-C382-45F7-A3C8-6CFFC8F15BE9}"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E62F8-4B70-4817-82DA-47D52283E392}" type="slidenum">
              <a:rPr lang="en-IN" smtClean="0"/>
              <a:t>‹#›</a:t>
            </a:fld>
            <a:endParaRPr lang="en-IN"/>
          </a:p>
        </p:txBody>
      </p:sp>
    </p:spTree>
    <p:extLst>
      <p:ext uri="{BB962C8B-B14F-4D97-AF65-F5344CB8AC3E}">
        <p14:creationId xmlns:p14="http://schemas.microsoft.com/office/powerpoint/2010/main" val="348676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62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623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spTree>
    <p:extLst>
      <p:ext uri="{BB962C8B-B14F-4D97-AF65-F5344CB8AC3E}">
        <p14:creationId xmlns:p14="http://schemas.microsoft.com/office/powerpoint/2010/main" val="120665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32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851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9831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81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spTree>
    <p:extLst>
      <p:ext uri="{BB962C8B-B14F-4D97-AF65-F5344CB8AC3E}">
        <p14:creationId xmlns:p14="http://schemas.microsoft.com/office/powerpoint/2010/main" val="135082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80513-C382-45F7-A3C8-6CFFC8F15BE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E62F8-4B70-4817-82DA-47D52283E39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36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C80513-C382-45F7-A3C8-6CFFC8F15BE9}"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E62F8-4B70-4817-82DA-47D52283E392}" type="slidenum">
              <a:rPr lang="en-IN" smtClean="0"/>
              <a:t>‹#›</a:t>
            </a:fld>
            <a:endParaRPr lang="en-IN"/>
          </a:p>
        </p:txBody>
      </p:sp>
    </p:spTree>
    <p:extLst>
      <p:ext uri="{BB962C8B-B14F-4D97-AF65-F5344CB8AC3E}">
        <p14:creationId xmlns:p14="http://schemas.microsoft.com/office/powerpoint/2010/main" val="319941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80513-C382-45F7-A3C8-6CFFC8F15BE9}"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4E62F8-4B70-4817-82DA-47D52283E39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93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80513-C382-45F7-A3C8-6CFFC8F15BE9}"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4E62F8-4B70-4817-82DA-47D52283E3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4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80513-C382-45F7-A3C8-6CFFC8F15BE9}" type="datetimeFigureOut">
              <a:rPr lang="en-IN" smtClean="0"/>
              <a:t>16-08-2023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4E62F8-4B70-4817-82DA-47D52283E392}" type="slidenum">
              <a:rPr lang="en-IN" smtClean="0"/>
              <a:t>‹#›</a:t>
            </a:fld>
            <a:endParaRPr lang="en-IN"/>
          </a:p>
        </p:txBody>
      </p:sp>
    </p:spTree>
    <p:extLst>
      <p:ext uri="{BB962C8B-B14F-4D97-AF65-F5344CB8AC3E}">
        <p14:creationId xmlns:p14="http://schemas.microsoft.com/office/powerpoint/2010/main" val="416287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80513-C382-45F7-A3C8-6CFFC8F15BE9}"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E62F8-4B70-4817-82DA-47D52283E39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76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80513-C382-45F7-A3C8-6CFFC8F15BE9}"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E62F8-4B70-4817-82DA-47D52283E392}" type="slidenum">
              <a:rPr lang="en-IN" smtClean="0"/>
              <a:t>‹#›</a:t>
            </a:fld>
            <a:endParaRPr lang="en-IN"/>
          </a:p>
        </p:txBody>
      </p:sp>
    </p:spTree>
    <p:extLst>
      <p:ext uri="{BB962C8B-B14F-4D97-AF65-F5344CB8AC3E}">
        <p14:creationId xmlns:p14="http://schemas.microsoft.com/office/powerpoint/2010/main" val="287032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C80513-C382-45F7-A3C8-6CFFC8F15BE9}" type="datetimeFigureOut">
              <a:rPr lang="en-IN" smtClean="0"/>
              <a:t>16-08-2023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4E62F8-4B70-4817-82DA-47D52283E392}" type="slidenum">
              <a:rPr lang="en-IN" smtClean="0"/>
              <a:t>‹#›</a:t>
            </a:fld>
            <a:endParaRPr lang="en-IN"/>
          </a:p>
        </p:txBody>
      </p:sp>
    </p:spTree>
    <p:extLst>
      <p:ext uri="{BB962C8B-B14F-4D97-AF65-F5344CB8AC3E}">
        <p14:creationId xmlns:p14="http://schemas.microsoft.com/office/powerpoint/2010/main" val="703189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E7AE4-730F-0A11-6C16-84E49F09D50A}"/>
              </a:ext>
            </a:extLst>
          </p:cNvPr>
          <p:cNvSpPr>
            <a:spLocks noGrp="1"/>
          </p:cNvSpPr>
          <p:nvPr>
            <p:ph type="title"/>
          </p:nvPr>
        </p:nvSpPr>
        <p:spPr>
          <a:xfrm>
            <a:off x="1295402" y="2429932"/>
            <a:ext cx="9601196" cy="1303867"/>
          </a:xfrm>
        </p:spPr>
        <p:txBody>
          <a:bodyPr>
            <a:normAutofit/>
          </a:bodyPr>
          <a:lstStyle/>
          <a:p>
            <a:r>
              <a:rPr lang="en-IN" sz="6000" b="1" dirty="0"/>
              <a:t>Social Networking System</a:t>
            </a:r>
          </a:p>
        </p:txBody>
      </p:sp>
      <p:sp>
        <p:nvSpPr>
          <p:cNvPr id="6" name="Content Placeholder 5">
            <a:extLst>
              <a:ext uri="{FF2B5EF4-FFF2-40B4-BE49-F238E27FC236}">
                <a16:creationId xmlns:a16="http://schemas.microsoft.com/office/drawing/2014/main" id="{B18A024A-971E-899A-A4F3-E99469E87D90}"/>
              </a:ext>
            </a:extLst>
          </p:cNvPr>
          <p:cNvSpPr>
            <a:spLocks noGrp="1"/>
          </p:cNvSpPr>
          <p:nvPr>
            <p:ph idx="1"/>
          </p:nvPr>
        </p:nvSpPr>
        <p:spPr>
          <a:xfrm>
            <a:off x="8267701" y="4521201"/>
            <a:ext cx="3924299" cy="1595968"/>
          </a:xfrm>
        </p:spPr>
        <p:txBody>
          <a:bodyPr/>
          <a:lstStyle/>
          <a:p>
            <a:r>
              <a:rPr lang="en-IN" b="1" dirty="0"/>
              <a:t>K. Venkata Ramana </a:t>
            </a:r>
          </a:p>
          <a:p>
            <a:r>
              <a:rPr lang="en-IN" b="1" dirty="0"/>
              <a:t>M. Rama krishna</a:t>
            </a:r>
          </a:p>
          <a:p>
            <a:r>
              <a:rPr lang="en-IN" b="1" dirty="0"/>
              <a:t>E.Akhil</a:t>
            </a:r>
          </a:p>
          <a:p>
            <a:endParaRPr lang="en-IN" dirty="0"/>
          </a:p>
        </p:txBody>
      </p:sp>
    </p:spTree>
    <p:extLst>
      <p:ext uri="{BB962C8B-B14F-4D97-AF65-F5344CB8AC3E}">
        <p14:creationId xmlns:p14="http://schemas.microsoft.com/office/powerpoint/2010/main" val="267431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3F10-D7B0-8A14-A02F-A83C16E32A90}"/>
              </a:ext>
            </a:extLst>
          </p:cNvPr>
          <p:cNvSpPr>
            <a:spLocks noGrp="1"/>
          </p:cNvSpPr>
          <p:nvPr>
            <p:ph type="title"/>
          </p:nvPr>
        </p:nvSpPr>
        <p:spPr>
          <a:xfrm>
            <a:off x="1181102" y="1253065"/>
            <a:ext cx="9601196" cy="1303867"/>
          </a:xfrm>
        </p:spPr>
        <p:txBody>
          <a:bodyPr>
            <a:normAutofit/>
          </a:bodyPr>
          <a:lstStyle/>
          <a:p>
            <a:r>
              <a:rPr lang="en-IN" b="1" dirty="0"/>
              <a:t>Conclusion</a:t>
            </a:r>
          </a:p>
        </p:txBody>
      </p:sp>
      <p:sp>
        <p:nvSpPr>
          <p:cNvPr id="3" name="Content Placeholder 2">
            <a:extLst>
              <a:ext uri="{FF2B5EF4-FFF2-40B4-BE49-F238E27FC236}">
                <a16:creationId xmlns:a16="http://schemas.microsoft.com/office/drawing/2014/main" id="{983A8C19-D36D-9962-D19D-628F0B8D36E8}"/>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In conclusion, chat applications have revolutionized how we connect. Existing systems offer a range of features, balancing user experience and security. Looking ahead, innovation will bring AI-powered interactions, stronger security, and seamless integration. This evolution ensures that communication remains efficient, personalized, and secure, promising an exciting future of enhanced connections.</a:t>
            </a: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818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6FF-75DF-37AE-DE7C-8434D8162E58}"/>
              </a:ext>
            </a:extLst>
          </p:cNvPr>
          <p:cNvSpPr>
            <a:spLocks noGrp="1"/>
          </p:cNvSpPr>
          <p:nvPr>
            <p:ph type="title"/>
          </p:nvPr>
        </p:nvSpPr>
        <p:spPr/>
        <p:txBody>
          <a:bodyPr>
            <a:normAutofit/>
          </a:bodyPr>
          <a:lstStyle/>
          <a:p>
            <a:r>
              <a:rPr lang="en-IN" b="1" dirty="0"/>
              <a:t>Problem Statement</a:t>
            </a:r>
          </a:p>
        </p:txBody>
      </p:sp>
      <p:sp>
        <p:nvSpPr>
          <p:cNvPr id="3" name="Content Placeholder 2">
            <a:extLst>
              <a:ext uri="{FF2B5EF4-FFF2-40B4-BE49-F238E27FC236}">
                <a16:creationId xmlns:a16="http://schemas.microsoft.com/office/drawing/2014/main" id="{AC140868-2EAB-CBDB-8018-17F0F5B663B4}"/>
              </a:ext>
            </a:extLst>
          </p:cNvPr>
          <p:cNvSpPr>
            <a:spLocks noGrp="1"/>
          </p:cNvSpPr>
          <p:nvPr>
            <p:ph idx="1"/>
          </p:nvPr>
        </p:nvSpPr>
        <p:spPr/>
        <p:txBody>
          <a:bodyPr>
            <a:normAutofit/>
          </a:bodyPr>
          <a:lstStyle/>
          <a:p>
            <a:r>
              <a:rPr lang="en-IN" sz="3600" dirty="0">
                <a:latin typeface="Times New Roman" panose="02020603050405020304" pitchFamily="18" charset="0"/>
                <a:cs typeface="Times New Roman" panose="02020603050405020304" pitchFamily="18" charset="0"/>
              </a:rPr>
              <a:t>Due to rapid development of social networking people are increasingly using social media applications for communication, in order to stand this trend many </a:t>
            </a:r>
            <a:r>
              <a:rPr lang="en-IN" sz="3600" dirty="0" err="1">
                <a:latin typeface="Times New Roman" panose="02020603050405020304" pitchFamily="18" charset="0"/>
                <a:cs typeface="Times New Roman" panose="02020603050405020304" pitchFamily="18" charset="0"/>
              </a:rPr>
              <a:t>mnc’s</a:t>
            </a:r>
            <a:r>
              <a:rPr lang="en-IN" sz="3600" dirty="0">
                <a:latin typeface="Times New Roman" panose="02020603050405020304" pitchFamily="18" charset="0"/>
                <a:cs typeface="Times New Roman" panose="02020603050405020304" pitchFamily="18" charset="0"/>
              </a:rPr>
              <a:t> are developing many chat applications some them stealing users data.</a:t>
            </a:r>
          </a:p>
        </p:txBody>
      </p:sp>
    </p:spTree>
    <p:extLst>
      <p:ext uri="{BB962C8B-B14F-4D97-AF65-F5344CB8AC3E}">
        <p14:creationId xmlns:p14="http://schemas.microsoft.com/office/powerpoint/2010/main" val="401949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361C-3147-87BA-E27D-D8D35D4FD28F}"/>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818D6BB7-CF3C-CA37-85FE-EA2B36C7E40C}"/>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In today's digital age, communication is at the heart of our interactions. Our chat application aims to revolutionize the way people connect by providing a platform that combines user-friendly design, real-time messaging, and robust security. With a focus on enhancing both convenience and privacy, our application seeks to create a seamless and enjoyable communication experience for users across the globe. Whether sharing multimedia, staying in touch across devices, or ensuring data protection, our chat application is designed to empower users with a reliable and secure means of connecting with their loved ones and colleagues.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92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8128-26EE-DCBA-32E0-B4334C8B9ECD}"/>
              </a:ext>
            </a:extLst>
          </p:cNvPr>
          <p:cNvSpPr>
            <a:spLocks noGrp="1"/>
          </p:cNvSpPr>
          <p:nvPr>
            <p:ph type="title"/>
          </p:nvPr>
        </p:nvSpPr>
        <p:spPr/>
        <p:txBody>
          <a:bodyPr>
            <a:normAutofit/>
          </a:bodyPr>
          <a:lstStyle/>
          <a:p>
            <a:r>
              <a:rPr lang="en-IN" sz="5400" b="1" dirty="0"/>
              <a:t>Existing system </a:t>
            </a:r>
          </a:p>
        </p:txBody>
      </p:sp>
      <p:sp>
        <p:nvSpPr>
          <p:cNvPr id="3" name="Content Placeholder 2">
            <a:extLst>
              <a:ext uri="{FF2B5EF4-FFF2-40B4-BE49-F238E27FC236}">
                <a16:creationId xmlns:a16="http://schemas.microsoft.com/office/drawing/2014/main" id="{EDC7B084-7FDD-F883-BB94-3D78B06A2B3A}"/>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Presently there were many chat applications in the present society which have many vulnerabilities and even we seen in the past, there are some organizations which leaked millions of users data in the Dark web, so privacy is became a major concern.</a:t>
            </a:r>
          </a:p>
        </p:txBody>
      </p:sp>
    </p:spTree>
    <p:extLst>
      <p:ext uri="{BB962C8B-B14F-4D97-AF65-F5344CB8AC3E}">
        <p14:creationId xmlns:p14="http://schemas.microsoft.com/office/powerpoint/2010/main" val="413188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4EAF-AAF9-A91F-EF13-90AC696E2D02}"/>
              </a:ext>
            </a:extLst>
          </p:cNvPr>
          <p:cNvSpPr>
            <a:spLocks noGrp="1"/>
          </p:cNvSpPr>
          <p:nvPr>
            <p:ph type="title"/>
          </p:nvPr>
        </p:nvSpPr>
        <p:spPr>
          <a:xfrm>
            <a:off x="1174376" y="982132"/>
            <a:ext cx="9843247" cy="1629085"/>
          </a:xfrm>
        </p:spPr>
        <p:txBody>
          <a:bodyPr>
            <a:normAutofit/>
          </a:bodyPr>
          <a:lstStyle/>
          <a:p>
            <a:r>
              <a:rPr lang="en-IN" sz="4800" b="1" dirty="0"/>
              <a:t>Proposed system</a:t>
            </a:r>
          </a:p>
        </p:txBody>
      </p:sp>
      <p:sp>
        <p:nvSpPr>
          <p:cNvPr id="3" name="Content Placeholder 2">
            <a:extLst>
              <a:ext uri="{FF2B5EF4-FFF2-40B4-BE49-F238E27FC236}">
                <a16:creationId xmlns:a16="http://schemas.microsoft.com/office/drawing/2014/main" id="{5AB42931-607E-B3B2-05D2-8358C597AD4D}"/>
              </a:ext>
            </a:extLst>
          </p:cNvPr>
          <p:cNvSpPr>
            <a:spLocks noGrp="1"/>
          </p:cNvSpPr>
          <p:nvPr>
            <p:ph idx="1"/>
          </p:nvPr>
        </p:nvSpPr>
        <p:spPr>
          <a:xfrm>
            <a:off x="1295401" y="2556932"/>
            <a:ext cx="9601196" cy="3318936"/>
          </a:xfrm>
        </p:spPr>
        <p:txBody>
          <a:bodyPr>
            <a:normAutofit/>
          </a:bodyPr>
          <a:lstStyle/>
          <a:p>
            <a:r>
              <a:rPr lang="en-IN" sz="2800" dirty="0">
                <a:latin typeface="Times New Roman" panose="02020603050405020304" pitchFamily="18" charset="0"/>
                <a:cs typeface="Times New Roman" panose="02020603050405020304" pitchFamily="18" charset="0"/>
              </a:rPr>
              <a:t>To overcome this privacy concern we implemented a chat application in where users can freely access it without any subscriptions and since we are not storing any users personal chat, we can remove there privacy bias.</a:t>
            </a:r>
          </a:p>
          <a:p>
            <a:r>
              <a:rPr lang="en-IN" sz="2800" dirty="0">
                <a:latin typeface="Times New Roman" panose="02020603050405020304" pitchFamily="18" charset="0"/>
                <a:cs typeface="Times New Roman" panose="02020603050405020304" pitchFamily="18" charset="0"/>
              </a:rPr>
              <a:t>Since it is in beginning  stage we provide only the basic chat feature but in future we will provide all the specifications just like snapchat and </a:t>
            </a:r>
            <a:r>
              <a:rPr lang="en-IN" sz="2800" dirty="0" err="1">
                <a:latin typeface="Times New Roman" panose="02020603050405020304" pitchFamily="18" charset="0"/>
                <a:cs typeface="Times New Roman" panose="02020603050405020304" pitchFamily="18" charset="0"/>
              </a:rPr>
              <a:t>whatsapp</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977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BBDB-0892-7524-9747-FD383C9D7ED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Software and Hardware Requirements</a:t>
            </a:r>
          </a:p>
        </p:txBody>
      </p:sp>
      <p:sp>
        <p:nvSpPr>
          <p:cNvPr id="4" name="Text Placeholder 3">
            <a:extLst>
              <a:ext uri="{FF2B5EF4-FFF2-40B4-BE49-F238E27FC236}">
                <a16:creationId xmlns:a16="http://schemas.microsoft.com/office/drawing/2014/main" id="{142A1EA6-F03D-2F9C-C6E7-FB9781C60674}"/>
              </a:ext>
            </a:extLst>
          </p:cNvPr>
          <p:cNvSpPr>
            <a:spLocks noGrp="1"/>
          </p:cNvSpPr>
          <p:nvPr>
            <p:ph type="body" idx="1"/>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5A56CE96-5ED9-5776-5874-5DDD968996DE}"/>
              </a:ext>
            </a:extLst>
          </p:cNvPr>
          <p:cNvSpPr>
            <a:spLocks noGrp="1"/>
          </p:cNvSpPr>
          <p:nvPr>
            <p:ph sz="half" idx="2"/>
          </p:nvPr>
        </p:nvSpPr>
        <p:spPr/>
        <p:txBody>
          <a:bodyPr/>
          <a:lstStyle/>
          <a:p>
            <a:r>
              <a:rPr lang="en-IN" dirty="0">
                <a:latin typeface="Times New Roman" panose="02020603050405020304" pitchFamily="18" charset="0"/>
                <a:cs typeface="Times New Roman" panose="02020603050405020304" pitchFamily="18" charset="0"/>
              </a:rPr>
              <a:t>Java latest version</a:t>
            </a:r>
          </a:p>
          <a:p>
            <a:r>
              <a:rPr lang="en-IN" dirty="0">
                <a:latin typeface="Times New Roman" panose="02020603050405020304" pitchFamily="18" charset="0"/>
                <a:cs typeface="Times New Roman" panose="02020603050405020304" pitchFamily="18" charset="0"/>
              </a:rPr>
              <a:t>Eclipse EE ide </a:t>
            </a:r>
          </a:p>
          <a:p>
            <a:r>
              <a:rPr lang="en-IN" dirty="0">
                <a:latin typeface="Times New Roman" panose="02020603050405020304" pitchFamily="18" charset="0"/>
                <a:cs typeface="Times New Roman" panose="02020603050405020304" pitchFamily="18" charset="0"/>
              </a:rPr>
              <a:t>Visual studio code</a:t>
            </a:r>
          </a:p>
          <a:p>
            <a:r>
              <a:rPr lang="en-IN" dirty="0">
                <a:latin typeface="Times New Roman" panose="02020603050405020304" pitchFamily="18" charset="0"/>
                <a:cs typeface="Times New Roman" panose="02020603050405020304" pitchFamily="18" charset="0"/>
              </a:rPr>
              <a:t>MYSQL workbench</a:t>
            </a:r>
          </a:p>
          <a:p>
            <a:r>
              <a:rPr lang="en-IN" dirty="0">
                <a:latin typeface="Times New Roman" panose="02020603050405020304" pitchFamily="18" charset="0"/>
                <a:cs typeface="Times New Roman" panose="02020603050405020304" pitchFamily="18" charset="0"/>
              </a:rPr>
              <a:t>Any browser   </a:t>
            </a:r>
          </a:p>
        </p:txBody>
      </p:sp>
      <p:sp>
        <p:nvSpPr>
          <p:cNvPr id="5" name="Text Placeholder 4">
            <a:extLst>
              <a:ext uri="{FF2B5EF4-FFF2-40B4-BE49-F238E27FC236}">
                <a16:creationId xmlns:a16="http://schemas.microsoft.com/office/drawing/2014/main" id="{336D269C-477D-02E7-130F-F4BFA63E2946}"/>
              </a:ext>
            </a:extLst>
          </p:cNvPr>
          <p:cNvSpPr>
            <a:spLocks noGrp="1"/>
          </p:cNvSpPr>
          <p:nvPr>
            <p:ph type="body" sz="quarter" idx="3"/>
          </p:nvPr>
        </p:nvSpPr>
        <p:spPr/>
        <p:txBody>
          <a:bodyPr/>
          <a:lstStyle/>
          <a:p>
            <a:r>
              <a:rPr lang="en-IN" dirty="0"/>
              <a:t>Hardware requirements</a:t>
            </a:r>
          </a:p>
        </p:txBody>
      </p:sp>
      <p:sp>
        <p:nvSpPr>
          <p:cNvPr id="6" name="Content Placeholder 5">
            <a:extLst>
              <a:ext uri="{FF2B5EF4-FFF2-40B4-BE49-F238E27FC236}">
                <a16:creationId xmlns:a16="http://schemas.microsoft.com/office/drawing/2014/main" id="{E65E3BB1-AF1C-E645-62DC-06BBEAB13DC9}"/>
              </a:ext>
            </a:extLst>
          </p:cNvPr>
          <p:cNvSpPr>
            <a:spLocks noGrp="1"/>
          </p:cNvSpPr>
          <p:nvPr>
            <p:ph sz="quarter" idx="4"/>
          </p:nvPr>
        </p:nvSpPr>
        <p:spPr/>
        <p:txBody>
          <a:bodyPr/>
          <a:lstStyle/>
          <a:p>
            <a:r>
              <a:rPr lang="en-IN" dirty="0">
                <a:latin typeface="Times New Roman" panose="02020603050405020304" pitchFamily="18" charset="0"/>
                <a:cs typeface="Times New Roman" panose="02020603050405020304" pitchFamily="18" charset="0"/>
              </a:rPr>
              <a:t>SSD with minimum 256gb storage</a:t>
            </a:r>
          </a:p>
          <a:p>
            <a:r>
              <a:rPr lang="en-IN" dirty="0">
                <a:latin typeface="Times New Roman" panose="02020603050405020304" pitchFamily="18" charset="0"/>
                <a:cs typeface="Times New Roman" panose="02020603050405020304" pitchFamily="18" charset="0"/>
              </a:rPr>
              <a:t>4gb RAM</a:t>
            </a:r>
          </a:p>
          <a:p>
            <a:r>
              <a:rPr lang="en-IN" dirty="0">
                <a:latin typeface="Times New Roman" panose="02020603050405020304" pitchFamily="18" charset="0"/>
                <a:cs typeface="Times New Roman" panose="02020603050405020304" pitchFamily="18" charset="0"/>
              </a:rPr>
              <a:t>I3-11 gen processor </a:t>
            </a:r>
          </a:p>
          <a:p>
            <a:r>
              <a:rPr lang="en-IN" dirty="0">
                <a:latin typeface="Times New Roman" panose="02020603050405020304" pitchFamily="18" charset="0"/>
                <a:cs typeface="Times New Roman" panose="02020603050405020304" pitchFamily="18" charset="0"/>
              </a:rPr>
              <a:t>Windows 10 operating system</a:t>
            </a:r>
          </a:p>
        </p:txBody>
      </p:sp>
    </p:spTree>
    <p:extLst>
      <p:ext uri="{BB962C8B-B14F-4D97-AF65-F5344CB8AC3E}">
        <p14:creationId xmlns:p14="http://schemas.microsoft.com/office/powerpoint/2010/main" val="42858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F7A0-4FB0-24E3-A037-246158F0F948}"/>
              </a:ext>
            </a:extLst>
          </p:cNvPr>
          <p:cNvSpPr>
            <a:spLocks noGrp="1"/>
          </p:cNvSpPr>
          <p:nvPr>
            <p:ph type="title"/>
          </p:nvPr>
        </p:nvSpPr>
        <p:spPr/>
        <p:txBody>
          <a:bodyPr/>
          <a:lstStyle/>
          <a:p>
            <a:r>
              <a:rPr lang="en-IN" b="1" dirty="0"/>
              <a:t>Outputs </a:t>
            </a:r>
          </a:p>
        </p:txBody>
      </p:sp>
      <p:pic>
        <p:nvPicPr>
          <p:cNvPr id="5" name="Picture 4">
            <a:extLst>
              <a:ext uri="{FF2B5EF4-FFF2-40B4-BE49-F238E27FC236}">
                <a16:creationId xmlns:a16="http://schemas.microsoft.com/office/drawing/2014/main" id="{005D5995-8410-CB39-888F-44BF90D20797}"/>
              </a:ext>
            </a:extLst>
          </p:cNvPr>
          <p:cNvPicPr>
            <a:picLocks noChangeAspect="1"/>
          </p:cNvPicPr>
          <p:nvPr/>
        </p:nvPicPr>
        <p:blipFill>
          <a:blip r:embed="rId2"/>
          <a:stretch>
            <a:fillRect/>
          </a:stretch>
        </p:blipFill>
        <p:spPr>
          <a:xfrm>
            <a:off x="1181100" y="2014993"/>
            <a:ext cx="9715498" cy="4042907"/>
          </a:xfrm>
          <a:prstGeom prst="rect">
            <a:avLst/>
          </a:prstGeom>
        </p:spPr>
      </p:pic>
    </p:spTree>
    <p:extLst>
      <p:ext uri="{BB962C8B-B14F-4D97-AF65-F5344CB8AC3E}">
        <p14:creationId xmlns:p14="http://schemas.microsoft.com/office/powerpoint/2010/main" val="241955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6CCFB4-F6A0-2DFF-20B4-A04D20CB4AA3}"/>
              </a:ext>
            </a:extLst>
          </p:cNvPr>
          <p:cNvPicPr>
            <a:picLocks noChangeAspect="1"/>
          </p:cNvPicPr>
          <p:nvPr/>
        </p:nvPicPr>
        <p:blipFill>
          <a:blip r:embed="rId2"/>
          <a:stretch>
            <a:fillRect/>
          </a:stretch>
        </p:blipFill>
        <p:spPr>
          <a:xfrm>
            <a:off x="1032429" y="840527"/>
            <a:ext cx="9876872" cy="5176946"/>
          </a:xfrm>
          <a:prstGeom prst="rect">
            <a:avLst/>
          </a:prstGeom>
        </p:spPr>
      </p:pic>
    </p:spTree>
    <p:extLst>
      <p:ext uri="{BB962C8B-B14F-4D97-AF65-F5344CB8AC3E}">
        <p14:creationId xmlns:p14="http://schemas.microsoft.com/office/powerpoint/2010/main" val="417562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6CF95-3BF1-8EC2-46C9-A8FDCBA7B42A}"/>
              </a:ext>
            </a:extLst>
          </p:cNvPr>
          <p:cNvPicPr>
            <a:picLocks noChangeAspect="1"/>
          </p:cNvPicPr>
          <p:nvPr/>
        </p:nvPicPr>
        <p:blipFill>
          <a:blip r:embed="rId2"/>
          <a:stretch>
            <a:fillRect/>
          </a:stretch>
        </p:blipFill>
        <p:spPr>
          <a:xfrm>
            <a:off x="1079500" y="692115"/>
            <a:ext cx="10267950" cy="5473769"/>
          </a:xfrm>
          <a:prstGeom prst="rect">
            <a:avLst/>
          </a:prstGeom>
        </p:spPr>
      </p:pic>
    </p:spTree>
    <p:extLst>
      <p:ext uri="{BB962C8B-B14F-4D97-AF65-F5344CB8AC3E}">
        <p14:creationId xmlns:p14="http://schemas.microsoft.com/office/powerpoint/2010/main" val="22441540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372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Social Networking System</vt:lpstr>
      <vt:lpstr>Problem Statement</vt:lpstr>
      <vt:lpstr>Introduction </vt:lpstr>
      <vt:lpstr>Existing system </vt:lpstr>
      <vt:lpstr>Proposed system</vt:lpstr>
      <vt:lpstr>Software and Hardware Requirements</vt:lpstr>
      <vt:lpstr>Outputs </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System</dc:title>
  <dc:creator>Ejjada Akhil</dc:creator>
  <cp:lastModifiedBy>Ejjada Akhil</cp:lastModifiedBy>
  <cp:revision>6</cp:revision>
  <dcterms:created xsi:type="dcterms:W3CDTF">2023-08-16T12:21:51Z</dcterms:created>
  <dcterms:modified xsi:type="dcterms:W3CDTF">2023-08-16T13:45:56Z</dcterms:modified>
</cp:coreProperties>
</file>