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17E34CCE-7557-4926-A0AE-A0A9CFDCAC02}">
          <p14:sldIdLst>
            <p14:sldId id="258"/>
            <p14:sldId id="256"/>
            <p14:sldId id="257"/>
            <p14:sldId id="259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EADBF-1093-15B0-5C9C-D9F4251C9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22CBAC-2BD7-B70C-CF67-49874767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5B0D4A-4839-B531-ED57-52E92EFA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3BA4-81A5-49D8-9B76-90E5A2FAC7DB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EF2BDC-7C31-AA15-70B5-7981EF38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76D690-7481-F8D4-0B62-A55E79E4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6496-CB49-4C33-ACAA-4FB084767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57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EFD19-DDA3-7847-4E1E-A8DAFE26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AAC262-E698-05C0-CFC5-230EE2059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3E7E01-5A5B-4A07-6D6D-0D181204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3BA4-81A5-49D8-9B76-90E5A2FAC7DB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760286-4789-00F7-5529-B5225A6C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0FC183-4CD2-045C-D143-348859A3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6496-CB49-4C33-ACAA-4FB084767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62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15AFC1-941F-AA4F-3B14-5AB477B9D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D7D6A2-C0B8-E2A2-9E09-14DAE4D3B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215785-EC01-840D-DB71-653E9E1C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3BA4-81A5-49D8-9B76-90E5A2FAC7DB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69B31A-41A3-A9AE-AE4C-54032C81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9ECF3D-5DF4-7000-2E41-D32A4CCB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6496-CB49-4C33-ACAA-4FB084767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93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8D3DC-7A27-7849-3F05-7943501F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7BA30E-72D7-0D8E-14D2-0A543905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62C08D-CBE6-72FE-1E9D-9B7E310C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3BA4-81A5-49D8-9B76-90E5A2FAC7DB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C39DFB-2053-429A-84EB-E95FEADD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5E95DC-8A38-43BE-48E3-41847550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6496-CB49-4C33-ACAA-4FB084767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37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30C62-B438-E7D7-8484-077C7D7F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0AC982-3404-6BA0-CFEF-BAAF240D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E002EC-A320-ECFC-F497-66B13673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3BA4-81A5-49D8-9B76-90E5A2FAC7DB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B9AE5D-E0F6-F2E5-0467-5C4AC5F9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DFF01D-2692-1AB1-623E-B856915A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6496-CB49-4C33-ACAA-4FB084767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2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CB99B-7ECC-2059-F011-6A8740AA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F4EA2B-A6E5-9603-2CAE-FBBF0CA13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427FE4-0FDE-DB85-D667-602709A8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131159-3DF5-3E68-1CDC-CDE28C29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3BA4-81A5-49D8-9B76-90E5A2FAC7DB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EDF49C-4A48-EEE0-7C91-748B674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CEEB4B-3413-6E2E-43AF-1E65A866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6496-CB49-4C33-ACAA-4FB084767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76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DE72C-1139-80C6-551F-DBE23113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551FD8-8CF5-5A3D-32F0-A0B5B3534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17D85A-91AD-D7C6-A842-72EE48507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A52642-8351-33E7-E8A4-820C99BF6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7E8DDC-6186-16CF-EF0A-91DCFAE17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582030-F3A9-8583-3A43-CEC22BE9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3BA4-81A5-49D8-9B76-90E5A2FAC7DB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0AE019-3ADD-2B56-1E06-8E0DB4B5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E77B73-99C8-52C1-0BA3-589F4374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6496-CB49-4C33-ACAA-4FB084767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7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FD695-842E-CB9F-45B1-4B67B8BF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D25AF5-8CCE-9422-835E-16BBF35D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3BA4-81A5-49D8-9B76-90E5A2FAC7DB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3D89F5-C95E-E589-C00D-DD8A0611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2AD258-DB5A-98DD-3CEA-D63A47A3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6496-CB49-4C33-ACAA-4FB084767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05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AFC125-A4F9-0DBE-2747-0860C108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3BA4-81A5-49D8-9B76-90E5A2FAC7DB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A22029-2C9B-8DC2-C336-B2D58B10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8FC7AD-6A88-BEFB-7752-5E984F53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6496-CB49-4C33-ACAA-4FB084767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13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38267-75E7-D21F-52F9-377ED759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BEB27-F90E-CB85-DD6D-A1A64E83B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F39E41-E6D0-3349-876F-C3E07B7C8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4CBCF8-B48F-B89E-4B74-9E147A1E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3BA4-81A5-49D8-9B76-90E5A2FAC7DB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492E3D-EC2C-3124-0A47-BDF67A02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81572D-AC4C-7AF6-FC2B-DFB16731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6496-CB49-4C33-ACAA-4FB084767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3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2AB27-EA88-8A95-7FF8-7E3CE467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C5FB77-A096-CF7B-8810-F27F46498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ED328E-33B5-38B6-E867-85A789C32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86DF24-8504-5538-0E84-62D0DC44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3BA4-81A5-49D8-9B76-90E5A2FAC7DB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7C84B6-5A92-6B16-E3C0-1BC13F78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90E00F-2FB0-2F5D-1D0C-D484DA7A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6496-CB49-4C33-ACAA-4FB084767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6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F80D5-E063-AF31-8C72-1DBA50DE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6F7C3D-9270-5EE0-E90F-3E7FFF355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DA9C64-6B02-34C7-93AA-56313CB99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83BA4-81A5-49D8-9B76-90E5A2FAC7DB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8BB4DA-EF54-AA55-8856-79A9B8E27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6BFC86-F510-1544-B6D7-42FA47295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A6496-CB49-4C33-ACAA-4FB084767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49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D17CC-E40B-15D0-C3B3-C74EB195F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9DADB-E4EE-748B-7C0A-73B1B4F54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Онлайн магазин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EB2585-9F91-9C80-7D46-22240EA1A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7874" y="4657724"/>
            <a:ext cx="8620125" cy="600075"/>
          </a:xfrm>
        </p:spPr>
        <p:txBody>
          <a:bodyPr/>
          <a:lstStyle/>
          <a:p>
            <a:pPr algn="r"/>
            <a:r>
              <a:rPr lang="ru-RU" dirty="0"/>
              <a:t>Барышников Андрей</a:t>
            </a:r>
          </a:p>
        </p:txBody>
      </p:sp>
    </p:spTree>
    <p:extLst>
      <p:ext uri="{BB962C8B-B14F-4D97-AF65-F5344CB8AC3E}">
        <p14:creationId xmlns:p14="http://schemas.microsoft.com/office/powerpoint/2010/main" val="403362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1BD97-E882-AE25-989E-1FB17DE4A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361951"/>
            <a:ext cx="4124325" cy="819149"/>
          </a:xfrm>
        </p:spPr>
        <p:txBody>
          <a:bodyPr>
            <a:normAutofit/>
          </a:bodyPr>
          <a:lstStyle/>
          <a:p>
            <a:r>
              <a:rPr lang="ru-RU" sz="4000" b="1" dirty="0"/>
              <a:t>На чем написано 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6AEAA8-05A3-C398-1637-9B83966CB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2" y="927100"/>
            <a:ext cx="7505700" cy="50038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5ABFB3-645C-9530-02CA-9031EEFF8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151" y="2178050"/>
            <a:ext cx="1389301" cy="2501900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10ADB01-92CC-A689-9580-56F7BEA4ABFF}"/>
              </a:ext>
            </a:extLst>
          </p:cNvPr>
          <p:cNvSpPr/>
          <p:nvPr/>
        </p:nvSpPr>
        <p:spPr>
          <a:xfrm>
            <a:off x="8310085" y="3910309"/>
            <a:ext cx="138930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ru-RU" sz="8000" b="0" cap="none" spc="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162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3A8D2-E3C0-DED9-2EB3-D6A8D9E69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0" y="817563"/>
            <a:ext cx="4267200" cy="477837"/>
          </a:xfrm>
        </p:spPr>
        <p:txBody>
          <a:bodyPr>
            <a:noAutofit/>
          </a:bodyPr>
          <a:lstStyle/>
          <a:p>
            <a:r>
              <a:rPr lang="ru-RU" sz="4000" b="1" dirty="0"/>
              <a:t>На чём основано 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77C31A-AD16-850C-0F80-6707E23BD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7"/>
          <a:stretch/>
        </p:blipFill>
        <p:spPr>
          <a:xfrm>
            <a:off x="3307492" y="1612557"/>
            <a:ext cx="4530810" cy="363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1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17BB8-B62E-2261-7594-8588629BD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453F5-F4AE-5503-8F61-ED38B6D3F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9166" y="2844071"/>
            <a:ext cx="4267200" cy="477837"/>
          </a:xfrm>
        </p:spPr>
        <p:txBody>
          <a:bodyPr>
            <a:noAutofit/>
          </a:bodyPr>
          <a:lstStyle/>
          <a:p>
            <a:r>
              <a:rPr lang="en-US" sz="4000" b="1" dirty="0"/>
              <a:t>Spring Data</a:t>
            </a:r>
            <a:endParaRPr lang="ru-RU" sz="4000" b="1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6DD789F-0FAC-2DB7-8CD0-05C21CFDCB47}"/>
              </a:ext>
            </a:extLst>
          </p:cNvPr>
          <p:cNvSpPr txBox="1">
            <a:spLocks/>
          </p:cNvSpPr>
          <p:nvPr/>
        </p:nvSpPr>
        <p:spPr>
          <a:xfrm>
            <a:off x="67447" y="4903530"/>
            <a:ext cx="4267200" cy="4778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PostgreSQL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78813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60136-B617-D7CB-B754-4BAB1C4D3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D220D-4B00-0157-AF52-42CA8E040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9166" y="2844071"/>
            <a:ext cx="4267200" cy="477837"/>
          </a:xfrm>
        </p:spPr>
        <p:txBody>
          <a:bodyPr>
            <a:noAutofit/>
          </a:bodyPr>
          <a:lstStyle/>
          <a:p>
            <a:r>
              <a:rPr lang="en-US" sz="4000" b="1" dirty="0"/>
              <a:t>Spring Actuator</a:t>
            </a:r>
            <a:endParaRPr lang="ru-RU" sz="4000" b="1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5BAD173-FEBE-2A9B-09F5-03765287E576}"/>
              </a:ext>
            </a:extLst>
          </p:cNvPr>
          <p:cNvSpPr txBox="1">
            <a:spLocks/>
          </p:cNvSpPr>
          <p:nvPr/>
        </p:nvSpPr>
        <p:spPr>
          <a:xfrm>
            <a:off x="67447" y="4903530"/>
            <a:ext cx="4267200" cy="4778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Prometheus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64958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8B664-5AD5-69BD-8985-66E8064CC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E750F-840B-1A80-EB59-134CEFBAB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291" y="430385"/>
            <a:ext cx="4570456" cy="477837"/>
          </a:xfrm>
        </p:spPr>
        <p:txBody>
          <a:bodyPr>
            <a:noAutofit/>
          </a:bodyPr>
          <a:lstStyle/>
          <a:p>
            <a:r>
              <a:rPr lang="ru-RU" sz="4000" b="1" dirty="0"/>
              <a:t>На чём развернуто 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61937B-DFBD-7AF4-A9BE-6351698F9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660" y="2538153"/>
            <a:ext cx="2393799" cy="23221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EC7E21-53F3-76E7-0164-F5357A54C6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6" t="22313" r="32226" b="20432"/>
          <a:stretch/>
        </p:blipFill>
        <p:spPr>
          <a:xfrm>
            <a:off x="2075934" y="2924433"/>
            <a:ext cx="1631092" cy="16928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450533-BEB4-3153-24FD-D18FBBB0A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013" y="2924433"/>
            <a:ext cx="1565896" cy="155121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948C50E-C700-CF6E-E0AE-DD41657523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29" y="4395401"/>
            <a:ext cx="4068433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7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0A13D-88D4-32DF-6180-C2386BF53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75F07-322C-B5C6-FE2E-89249553F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01" y="450979"/>
            <a:ext cx="1576001" cy="477837"/>
          </a:xfrm>
        </p:spPr>
        <p:txBody>
          <a:bodyPr>
            <a:noAutofit/>
          </a:bodyPr>
          <a:lstStyle/>
          <a:p>
            <a:pPr algn="l"/>
            <a:r>
              <a:rPr lang="ru-RU" sz="4000" b="1" dirty="0"/>
              <a:t>Как 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6EB4AE-19AD-7B5C-6BEB-9BDB9DCD8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2924"/>
            <a:ext cx="12192000" cy="449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8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25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Онлайн магазин</vt:lpstr>
      <vt:lpstr>На чем написано ?</vt:lpstr>
      <vt:lpstr>На чём основано ?</vt:lpstr>
      <vt:lpstr>Spring Data</vt:lpstr>
      <vt:lpstr>Spring Actuator</vt:lpstr>
      <vt:lpstr>На чём развернуто ?</vt:lpstr>
      <vt:lpstr>Как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магазин</dc:title>
  <dc:creator>аndrey б</dc:creator>
  <cp:lastModifiedBy>аndrey б</cp:lastModifiedBy>
  <cp:revision>8</cp:revision>
  <dcterms:created xsi:type="dcterms:W3CDTF">2024-02-19T17:24:59Z</dcterms:created>
  <dcterms:modified xsi:type="dcterms:W3CDTF">2024-03-01T21:45:42Z</dcterms:modified>
</cp:coreProperties>
</file>