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12A7B-D299-4808-BB1F-09C3569771E3}" type="doc">
      <dgm:prSet loTypeId="urn:microsoft.com/office/officeart/2005/8/layout/radial5" loCatId="relationship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092DB7C-3C5D-49E9-AB97-5B066B9230AC}">
      <dgm:prSet phldrT="[Text]"/>
      <dgm:spPr/>
      <dgm:t>
        <a:bodyPr/>
        <a:lstStyle/>
        <a:p>
          <a:r>
            <a:rPr lang="en-US" b="1" dirty="0"/>
            <a:t>Challenges with Data</a:t>
          </a:r>
        </a:p>
      </dgm:t>
    </dgm:pt>
    <dgm:pt modelId="{ED138FC6-EB93-4FF5-80B0-DAA6DD8DE61C}" type="parTrans" cxnId="{AAC3A90A-BD86-4EFD-9D69-1A12D0E233AE}">
      <dgm:prSet/>
      <dgm:spPr/>
      <dgm:t>
        <a:bodyPr/>
        <a:lstStyle/>
        <a:p>
          <a:endParaRPr lang="en-US"/>
        </a:p>
      </dgm:t>
    </dgm:pt>
    <dgm:pt modelId="{4E6C21D7-61B2-465F-B559-3D7C7348ECD0}" type="sibTrans" cxnId="{AAC3A90A-BD86-4EFD-9D69-1A12D0E233AE}">
      <dgm:prSet/>
      <dgm:spPr/>
      <dgm:t>
        <a:bodyPr/>
        <a:lstStyle/>
        <a:p>
          <a:endParaRPr lang="en-US"/>
        </a:p>
      </dgm:t>
    </dgm:pt>
    <dgm:pt modelId="{5DA9CCAA-F9EB-4992-9BE5-51429762B57A}">
      <dgm:prSet phldrT="[Text]"/>
      <dgm:spPr/>
      <dgm:t>
        <a:bodyPr/>
        <a:lstStyle/>
        <a:p>
          <a:r>
            <a:rPr lang="en-US" b="1" dirty="0"/>
            <a:t>Too few training examples</a:t>
          </a:r>
        </a:p>
      </dgm:t>
    </dgm:pt>
    <dgm:pt modelId="{EDE29D12-28B1-4861-B714-08BFB4594E6F}" type="parTrans" cxnId="{1B8366E1-3A1C-494C-BAAC-1E789B0EFB6B}">
      <dgm:prSet/>
      <dgm:spPr/>
      <dgm:t>
        <a:bodyPr/>
        <a:lstStyle/>
        <a:p>
          <a:endParaRPr lang="en-US"/>
        </a:p>
      </dgm:t>
    </dgm:pt>
    <dgm:pt modelId="{A0C5F6A8-3940-4023-BAD1-FA138D5A9161}" type="sibTrans" cxnId="{1B8366E1-3A1C-494C-BAAC-1E789B0EFB6B}">
      <dgm:prSet/>
      <dgm:spPr/>
      <dgm:t>
        <a:bodyPr/>
        <a:lstStyle/>
        <a:p>
          <a:endParaRPr lang="en-US"/>
        </a:p>
      </dgm:t>
    </dgm:pt>
    <dgm:pt modelId="{A511F729-4A98-4D8F-B141-5165613C5397}">
      <dgm:prSet phldrT="[Text]" custT="1"/>
      <dgm:spPr/>
      <dgm:t>
        <a:bodyPr/>
        <a:lstStyle/>
        <a:p>
          <a:r>
            <a:rPr lang="en-US" sz="1600" b="1" dirty="0"/>
            <a:t>Unequal distribution of examples in each category</a:t>
          </a:r>
        </a:p>
      </dgm:t>
    </dgm:pt>
    <dgm:pt modelId="{CE02E530-EA9F-480D-B2F7-FEC77F283D48}" type="parTrans" cxnId="{2B83AC9B-F471-4C5C-A139-643BDE7BE5A6}">
      <dgm:prSet/>
      <dgm:spPr/>
      <dgm:t>
        <a:bodyPr/>
        <a:lstStyle/>
        <a:p>
          <a:endParaRPr lang="en-US"/>
        </a:p>
      </dgm:t>
    </dgm:pt>
    <dgm:pt modelId="{86B77EBA-3B05-4A4B-8E39-2C028ACD3EA3}" type="sibTrans" cxnId="{2B83AC9B-F471-4C5C-A139-643BDE7BE5A6}">
      <dgm:prSet/>
      <dgm:spPr/>
      <dgm:t>
        <a:bodyPr/>
        <a:lstStyle/>
        <a:p>
          <a:endParaRPr lang="en-US"/>
        </a:p>
      </dgm:t>
    </dgm:pt>
    <dgm:pt modelId="{DDA37C26-A3CA-4EA0-8294-63B9C19D083B}">
      <dgm:prSet phldrT="[Text]" custT="1"/>
      <dgm:spPr/>
      <dgm:t>
        <a:bodyPr/>
        <a:lstStyle/>
        <a:p>
          <a:r>
            <a:rPr lang="en-US" sz="1600" b="1" dirty="0"/>
            <a:t>Some of the data is mislabeled</a:t>
          </a:r>
        </a:p>
      </dgm:t>
    </dgm:pt>
    <dgm:pt modelId="{C2F02378-4FF6-49A3-80E5-664DCDCDEF62}" type="parTrans" cxnId="{106210A4-A3DE-4C53-99BC-FD56E3B364E5}">
      <dgm:prSet/>
      <dgm:spPr/>
      <dgm:t>
        <a:bodyPr/>
        <a:lstStyle/>
        <a:p>
          <a:endParaRPr lang="en-US"/>
        </a:p>
      </dgm:t>
    </dgm:pt>
    <dgm:pt modelId="{B84B975E-A755-4F36-80E3-A3E14BD532DB}" type="sibTrans" cxnId="{106210A4-A3DE-4C53-99BC-FD56E3B364E5}">
      <dgm:prSet/>
      <dgm:spPr/>
      <dgm:t>
        <a:bodyPr/>
        <a:lstStyle/>
        <a:p>
          <a:endParaRPr lang="en-US"/>
        </a:p>
      </dgm:t>
    </dgm:pt>
    <dgm:pt modelId="{F1BE9E50-3605-425A-AF40-E8C2F07E7822}">
      <dgm:prSet phldrT="[Text]" custT="1"/>
      <dgm:spPr/>
      <dgm:t>
        <a:bodyPr/>
        <a:lstStyle/>
        <a:p>
          <a:r>
            <a:rPr lang="en-US" sz="1600" b="1" dirty="0"/>
            <a:t>Images lack clarity</a:t>
          </a:r>
        </a:p>
      </dgm:t>
    </dgm:pt>
    <dgm:pt modelId="{19D1B83C-58A2-45C5-A63A-FEE0C6E3022C}" type="parTrans" cxnId="{01FD6BD3-88D6-453E-9A36-ACCCAE5561B4}">
      <dgm:prSet/>
      <dgm:spPr/>
      <dgm:t>
        <a:bodyPr/>
        <a:lstStyle/>
        <a:p>
          <a:endParaRPr lang="en-US"/>
        </a:p>
      </dgm:t>
    </dgm:pt>
    <dgm:pt modelId="{80BE335A-F826-4AF9-A8D4-2AFB54E18015}" type="sibTrans" cxnId="{01FD6BD3-88D6-453E-9A36-ACCCAE5561B4}">
      <dgm:prSet/>
      <dgm:spPr/>
      <dgm:t>
        <a:bodyPr/>
        <a:lstStyle/>
        <a:p>
          <a:endParaRPr lang="en-US"/>
        </a:p>
      </dgm:t>
    </dgm:pt>
    <dgm:pt modelId="{95114C4C-5440-4970-887B-223486899102}">
      <dgm:prSet phldrT="[Text]"/>
      <dgm:spPr/>
      <dgm:t>
        <a:bodyPr/>
        <a:lstStyle/>
        <a:p>
          <a:r>
            <a:rPr lang="en-US" b="1" dirty="0"/>
            <a:t>All images are differently sized</a:t>
          </a:r>
        </a:p>
      </dgm:t>
    </dgm:pt>
    <dgm:pt modelId="{E2EFBB07-3BDC-4389-A038-D96EAD381A33}" type="parTrans" cxnId="{1F6C5F50-5F39-4C96-B49B-898E5E8355BE}">
      <dgm:prSet/>
      <dgm:spPr/>
      <dgm:t>
        <a:bodyPr/>
        <a:lstStyle/>
        <a:p>
          <a:endParaRPr lang="en-US"/>
        </a:p>
      </dgm:t>
    </dgm:pt>
    <dgm:pt modelId="{E651EC41-5773-42F3-A59C-F97C16D36086}" type="sibTrans" cxnId="{1F6C5F50-5F39-4C96-B49B-898E5E8355BE}">
      <dgm:prSet/>
      <dgm:spPr/>
      <dgm:t>
        <a:bodyPr/>
        <a:lstStyle/>
        <a:p>
          <a:endParaRPr lang="en-US"/>
        </a:p>
      </dgm:t>
    </dgm:pt>
    <dgm:pt modelId="{7BB1A4EF-F354-4B7B-9716-9583B06F3A13}">
      <dgm:prSet phldrT="[Text]"/>
      <dgm:spPr/>
      <dgm:t>
        <a:bodyPr/>
        <a:lstStyle/>
        <a:p>
          <a:r>
            <a:rPr lang="en-US" b="1" dirty="0"/>
            <a:t>Repetitive data</a:t>
          </a:r>
        </a:p>
      </dgm:t>
    </dgm:pt>
    <dgm:pt modelId="{EEC5715F-FD73-4C6B-A9E8-763689E2FFE3}" type="parTrans" cxnId="{4CFD5B5A-1444-4530-865C-18756C4B16F4}">
      <dgm:prSet/>
      <dgm:spPr/>
      <dgm:t>
        <a:bodyPr/>
        <a:lstStyle/>
        <a:p>
          <a:endParaRPr lang="en-US"/>
        </a:p>
      </dgm:t>
    </dgm:pt>
    <dgm:pt modelId="{6327DF10-4F21-4E55-B8B6-0CA401FC81F5}" type="sibTrans" cxnId="{4CFD5B5A-1444-4530-865C-18756C4B16F4}">
      <dgm:prSet/>
      <dgm:spPr/>
      <dgm:t>
        <a:bodyPr/>
        <a:lstStyle/>
        <a:p>
          <a:endParaRPr lang="en-US"/>
        </a:p>
      </dgm:t>
    </dgm:pt>
    <dgm:pt modelId="{E8007CA6-D589-454B-A7A1-E838F9424E8D}" type="pres">
      <dgm:prSet presAssocID="{15412A7B-D299-4808-BB1F-09C3569771E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9083B69-3792-4BC1-8854-067369B6E50D}" type="pres">
      <dgm:prSet presAssocID="{C092DB7C-3C5D-49E9-AB97-5B066B9230AC}" presName="centerShape" presStyleLbl="node0" presStyleIdx="0" presStyleCnt="1"/>
      <dgm:spPr/>
    </dgm:pt>
    <dgm:pt modelId="{401B74F9-EACA-49ED-AA72-39CE5EC1AE26}" type="pres">
      <dgm:prSet presAssocID="{EDE29D12-28B1-4861-B714-08BFB4594E6F}" presName="parTrans" presStyleLbl="sibTrans2D1" presStyleIdx="0" presStyleCnt="6"/>
      <dgm:spPr/>
    </dgm:pt>
    <dgm:pt modelId="{ED5DD549-EC8F-4486-88E2-D6DE892BB405}" type="pres">
      <dgm:prSet presAssocID="{EDE29D12-28B1-4861-B714-08BFB4594E6F}" presName="connectorText" presStyleLbl="sibTrans2D1" presStyleIdx="0" presStyleCnt="6"/>
      <dgm:spPr/>
    </dgm:pt>
    <dgm:pt modelId="{6B3CFF70-11FE-462E-87E8-5D3AC6970722}" type="pres">
      <dgm:prSet presAssocID="{5DA9CCAA-F9EB-4992-9BE5-51429762B57A}" presName="node" presStyleLbl="node1" presStyleIdx="0" presStyleCnt="6">
        <dgm:presLayoutVars>
          <dgm:bulletEnabled val="1"/>
        </dgm:presLayoutVars>
      </dgm:prSet>
      <dgm:spPr/>
    </dgm:pt>
    <dgm:pt modelId="{5B3C642F-7502-4C40-8526-86728A47BE3B}" type="pres">
      <dgm:prSet presAssocID="{CE02E530-EA9F-480D-B2F7-FEC77F283D48}" presName="parTrans" presStyleLbl="sibTrans2D1" presStyleIdx="1" presStyleCnt="6"/>
      <dgm:spPr/>
    </dgm:pt>
    <dgm:pt modelId="{EEA27CBA-56DB-49CB-88C5-8AEC83D881F1}" type="pres">
      <dgm:prSet presAssocID="{CE02E530-EA9F-480D-B2F7-FEC77F283D48}" presName="connectorText" presStyleLbl="sibTrans2D1" presStyleIdx="1" presStyleCnt="6"/>
      <dgm:spPr/>
    </dgm:pt>
    <dgm:pt modelId="{5FF874B2-311A-424E-AD4F-98A0E668CD43}" type="pres">
      <dgm:prSet presAssocID="{A511F729-4A98-4D8F-B141-5165613C5397}" presName="node" presStyleLbl="node1" presStyleIdx="1" presStyleCnt="6">
        <dgm:presLayoutVars>
          <dgm:bulletEnabled val="1"/>
        </dgm:presLayoutVars>
      </dgm:prSet>
      <dgm:spPr/>
    </dgm:pt>
    <dgm:pt modelId="{883C78EE-EB31-48FE-BF8A-194693CDABA9}" type="pres">
      <dgm:prSet presAssocID="{C2F02378-4FF6-49A3-80E5-664DCDCDEF62}" presName="parTrans" presStyleLbl="sibTrans2D1" presStyleIdx="2" presStyleCnt="6"/>
      <dgm:spPr/>
    </dgm:pt>
    <dgm:pt modelId="{D4F48F91-AD96-4292-A8A7-73D7806A5792}" type="pres">
      <dgm:prSet presAssocID="{C2F02378-4FF6-49A3-80E5-664DCDCDEF62}" presName="connectorText" presStyleLbl="sibTrans2D1" presStyleIdx="2" presStyleCnt="6"/>
      <dgm:spPr/>
    </dgm:pt>
    <dgm:pt modelId="{A329EA3E-AC0D-4982-9387-0409EC07F5DE}" type="pres">
      <dgm:prSet presAssocID="{DDA37C26-A3CA-4EA0-8294-63B9C19D083B}" presName="node" presStyleLbl="node1" presStyleIdx="2" presStyleCnt="6">
        <dgm:presLayoutVars>
          <dgm:bulletEnabled val="1"/>
        </dgm:presLayoutVars>
      </dgm:prSet>
      <dgm:spPr/>
    </dgm:pt>
    <dgm:pt modelId="{EF2940E5-9BCD-4E49-90CE-C154A37A7339}" type="pres">
      <dgm:prSet presAssocID="{19D1B83C-58A2-45C5-A63A-FEE0C6E3022C}" presName="parTrans" presStyleLbl="sibTrans2D1" presStyleIdx="3" presStyleCnt="6"/>
      <dgm:spPr/>
    </dgm:pt>
    <dgm:pt modelId="{28A587D7-FBB1-4C42-98AF-C955D8E0AE04}" type="pres">
      <dgm:prSet presAssocID="{19D1B83C-58A2-45C5-A63A-FEE0C6E3022C}" presName="connectorText" presStyleLbl="sibTrans2D1" presStyleIdx="3" presStyleCnt="6"/>
      <dgm:spPr/>
    </dgm:pt>
    <dgm:pt modelId="{59DFEE73-0C48-4920-9C08-00723472AD15}" type="pres">
      <dgm:prSet presAssocID="{F1BE9E50-3605-425A-AF40-E8C2F07E7822}" presName="node" presStyleLbl="node1" presStyleIdx="3" presStyleCnt="6">
        <dgm:presLayoutVars>
          <dgm:bulletEnabled val="1"/>
        </dgm:presLayoutVars>
      </dgm:prSet>
      <dgm:spPr/>
    </dgm:pt>
    <dgm:pt modelId="{0EB81507-7F42-463D-9094-F04938A5F1F2}" type="pres">
      <dgm:prSet presAssocID="{E2EFBB07-3BDC-4389-A038-D96EAD381A33}" presName="parTrans" presStyleLbl="sibTrans2D1" presStyleIdx="4" presStyleCnt="6"/>
      <dgm:spPr/>
    </dgm:pt>
    <dgm:pt modelId="{C63276C8-3C40-4D5A-BFDF-7452D6A4B550}" type="pres">
      <dgm:prSet presAssocID="{E2EFBB07-3BDC-4389-A038-D96EAD381A33}" presName="connectorText" presStyleLbl="sibTrans2D1" presStyleIdx="4" presStyleCnt="6"/>
      <dgm:spPr/>
    </dgm:pt>
    <dgm:pt modelId="{72294A94-9B8A-46F1-97C7-BEC203A61765}" type="pres">
      <dgm:prSet presAssocID="{95114C4C-5440-4970-887B-223486899102}" presName="node" presStyleLbl="node1" presStyleIdx="4" presStyleCnt="6">
        <dgm:presLayoutVars>
          <dgm:bulletEnabled val="1"/>
        </dgm:presLayoutVars>
      </dgm:prSet>
      <dgm:spPr/>
    </dgm:pt>
    <dgm:pt modelId="{844767C8-6AAD-4E2C-A80C-A5F9315B9972}" type="pres">
      <dgm:prSet presAssocID="{EEC5715F-FD73-4C6B-A9E8-763689E2FFE3}" presName="parTrans" presStyleLbl="sibTrans2D1" presStyleIdx="5" presStyleCnt="6"/>
      <dgm:spPr/>
    </dgm:pt>
    <dgm:pt modelId="{8CAFBAF1-E325-4B3D-B299-7AD81CB90FA2}" type="pres">
      <dgm:prSet presAssocID="{EEC5715F-FD73-4C6B-A9E8-763689E2FFE3}" presName="connectorText" presStyleLbl="sibTrans2D1" presStyleIdx="5" presStyleCnt="6"/>
      <dgm:spPr/>
    </dgm:pt>
    <dgm:pt modelId="{C73E5D88-A043-4945-AE33-699C89E4FCCA}" type="pres">
      <dgm:prSet presAssocID="{7BB1A4EF-F354-4B7B-9716-9583B06F3A13}" presName="node" presStyleLbl="node1" presStyleIdx="5" presStyleCnt="6">
        <dgm:presLayoutVars>
          <dgm:bulletEnabled val="1"/>
        </dgm:presLayoutVars>
      </dgm:prSet>
      <dgm:spPr/>
    </dgm:pt>
  </dgm:ptLst>
  <dgm:cxnLst>
    <dgm:cxn modelId="{AAC3A90A-BD86-4EFD-9D69-1A12D0E233AE}" srcId="{15412A7B-D299-4808-BB1F-09C3569771E3}" destId="{C092DB7C-3C5D-49E9-AB97-5B066B9230AC}" srcOrd="0" destOrd="0" parTransId="{ED138FC6-EB93-4FF5-80B0-DAA6DD8DE61C}" sibTransId="{4E6C21D7-61B2-465F-B559-3D7C7348ECD0}"/>
    <dgm:cxn modelId="{0730EE1E-34DE-426C-8AA8-7D1E753CF178}" type="presOf" srcId="{EEC5715F-FD73-4C6B-A9E8-763689E2FFE3}" destId="{844767C8-6AAD-4E2C-A80C-A5F9315B9972}" srcOrd="0" destOrd="0" presId="urn:microsoft.com/office/officeart/2005/8/layout/radial5"/>
    <dgm:cxn modelId="{14984332-E07B-498E-BAFD-E27E56CE49DF}" type="presOf" srcId="{C092DB7C-3C5D-49E9-AB97-5B066B9230AC}" destId="{29083B69-3792-4BC1-8854-067369B6E50D}" srcOrd="0" destOrd="0" presId="urn:microsoft.com/office/officeart/2005/8/layout/radial5"/>
    <dgm:cxn modelId="{E7D22F5D-EB83-4195-8C97-BA5C15421A0D}" type="presOf" srcId="{95114C4C-5440-4970-887B-223486899102}" destId="{72294A94-9B8A-46F1-97C7-BEC203A61765}" srcOrd="0" destOrd="0" presId="urn:microsoft.com/office/officeart/2005/8/layout/radial5"/>
    <dgm:cxn modelId="{9A856544-1ED8-4368-BBE1-086FF7FC756D}" type="presOf" srcId="{DDA37C26-A3CA-4EA0-8294-63B9C19D083B}" destId="{A329EA3E-AC0D-4982-9387-0409EC07F5DE}" srcOrd="0" destOrd="0" presId="urn:microsoft.com/office/officeart/2005/8/layout/radial5"/>
    <dgm:cxn modelId="{6EC7A24A-7C32-499B-A008-F82DFF559961}" type="presOf" srcId="{EDE29D12-28B1-4861-B714-08BFB4594E6F}" destId="{ED5DD549-EC8F-4486-88E2-D6DE892BB405}" srcOrd="1" destOrd="0" presId="urn:microsoft.com/office/officeart/2005/8/layout/radial5"/>
    <dgm:cxn modelId="{02DEFB6C-BDC7-44C3-9092-9629F579DA08}" type="presOf" srcId="{15412A7B-D299-4808-BB1F-09C3569771E3}" destId="{E8007CA6-D589-454B-A7A1-E838F9424E8D}" srcOrd="0" destOrd="0" presId="urn:microsoft.com/office/officeart/2005/8/layout/radial5"/>
    <dgm:cxn modelId="{1F6C5F50-5F39-4C96-B49B-898E5E8355BE}" srcId="{C092DB7C-3C5D-49E9-AB97-5B066B9230AC}" destId="{95114C4C-5440-4970-887B-223486899102}" srcOrd="4" destOrd="0" parTransId="{E2EFBB07-3BDC-4389-A038-D96EAD381A33}" sibTransId="{E651EC41-5773-42F3-A59C-F97C16D36086}"/>
    <dgm:cxn modelId="{4CFD5B5A-1444-4530-865C-18756C4B16F4}" srcId="{C092DB7C-3C5D-49E9-AB97-5B066B9230AC}" destId="{7BB1A4EF-F354-4B7B-9716-9583B06F3A13}" srcOrd="5" destOrd="0" parTransId="{EEC5715F-FD73-4C6B-A9E8-763689E2FFE3}" sibTransId="{6327DF10-4F21-4E55-B8B6-0CA401FC81F5}"/>
    <dgm:cxn modelId="{81259381-1F46-40C0-860D-A6F3C6B464B1}" type="presOf" srcId="{A511F729-4A98-4D8F-B141-5165613C5397}" destId="{5FF874B2-311A-424E-AD4F-98A0E668CD43}" srcOrd="0" destOrd="0" presId="urn:microsoft.com/office/officeart/2005/8/layout/radial5"/>
    <dgm:cxn modelId="{E439ED87-8EF8-430B-81F6-0AE47FEAE1D2}" type="presOf" srcId="{C2F02378-4FF6-49A3-80E5-664DCDCDEF62}" destId="{883C78EE-EB31-48FE-BF8A-194693CDABA9}" srcOrd="0" destOrd="0" presId="urn:microsoft.com/office/officeart/2005/8/layout/radial5"/>
    <dgm:cxn modelId="{2B83AC9B-F471-4C5C-A139-643BDE7BE5A6}" srcId="{C092DB7C-3C5D-49E9-AB97-5B066B9230AC}" destId="{A511F729-4A98-4D8F-B141-5165613C5397}" srcOrd="1" destOrd="0" parTransId="{CE02E530-EA9F-480D-B2F7-FEC77F283D48}" sibTransId="{86B77EBA-3B05-4A4B-8E39-2C028ACD3EA3}"/>
    <dgm:cxn modelId="{46B4269C-B2DB-4BAD-8E0B-D9CCB514F35E}" type="presOf" srcId="{E2EFBB07-3BDC-4389-A038-D96EAD381A33}" destId="{0EB81507-7F42-463D-9094-F04938A5F1F2}" srcOrd="0" destOrd="0" presId="urn:microsoft.com/office/officeart/2005/8/layout/radial5"/>
    <dgm:cxn modelId="{220506A4-CAC3-4450-AEA8-60031187487F}" type="presOf" srcId="{5DA9CCAA-F9EB-4992-9BE5-51429762B57A}" destId="{6B3CFF70-11FE-462E-87E8-5D3AC6970722}" srcOrd="0" destOrd="0" presId="urn:microsoft.com/office/officeart/2005/8/layout/radial5"/>
    <dgm:cxn modelId="{106210A4-A3DE-4C53-99BC-FD56E3B364E5}" srcId="{C092DB7C-3C5D-49E9-AB97-5B066B9230AC}" destId="{DDA37C26-A3CA-4EA0-8294-63B9C19D083B}" srcOrd="2" destOrd="0" parTransId="{C2F02378-4FF6-49A3-80E5-664DCDCDEF62}" sibTransId="{B84B975E-A755-4F36-80E3-A3E14BD532DB}"/>
    <dgm:cxn modelId="{283C10AC-F028-4600-9430-A088B01A242A}" type="presOf" srcId="{F1BE9E50-3605-425A-AF40-E8C2F07E7822}" destId="{59DFEE73-0C48-4920-9C08-00723472AD15}" srcOrd="0" destOrd="0" presId="urn:microsoft.com/office/officeart/2005/8/layout/radial5"/>
    <dgm:cxn modelId="{29E74FAC-617A-40F4-BF26-7A5E2B965D85}" type="presOf" srcId="{EDE29D12-28B1-4861-B714-08BFB4594E6F}" destId="{401B74F9-EACA-49ED-AA72-39CE5EC1AE26}" srcOrd="0" destOrd="0" presId="urn:microsoft.com/office/officeart/2005/8/layout/radial5"/>
    <dgm:cxn modelId="{31CCECB7-B8B8-4784-A598-DE1ADE53B64B}" type="presOf" srcId="{C2F02378-4FF6-49A3-80E5-664DCDCDEF62}" destId="{D4F48F91-AD96-4292-A8A7-73D7806A5792}" srcOrd="1" destOrd="0" presId="urn:microsoft.com/office/officeart/2005/8/layout/radial5"/>
    <dgm:cxn modelId="{8501FABB-950A-417F-B83C-350E9EB13F74}" type="presOf" srcId="{EEC5715F-FD73-4C6B-A9E8-763689E2FFE3}" destId="{8CAFBAF1-E325-4B3D-B299-7AD81CB90FA2}" srcOrd="1" destOrd="0" presId="urn:microsoft.com/office/officeart/2005/8/layout/radial5"/>
    <dgm:cxn modelId="{9F7B49C4-50AA-4454-9F5D-1DEC44D1C8E6}" type="presOf" srcId="{CE02E530-EA9F-480D-B2F7-FEC77F283D48}" destId="{5B3C642F-7502-4C40-8526-86728A47BE3B}" srcOrd="0" destOrd="0" presId="urn:microsoft.com/office/officeart/2005/8/layout/radial5"/>
    <dgm:cxn modelId="{2803F1CC-9973-4A4E-8021-3F7F8E36443D}" type="presOf" srcId="{19D1B83C-58A2-45C5-A63A-FEE0C6E3022C}" destId="{EF2940E5-9BCD-4E49-90CE-C154A37A7339}" srcOrd="0" destOrd="0" presId="urn:microsoft.com/office/officeart/2005/8/layout/radial5"/>
    <dgm:cxn modelId="{9386E3D0-CAD3-4714-A850-254FE4B6A8CC}" type="presOf" srcId="{19D1B83C-58A2-45C5-A63A-FEE0C6E3022C}" destId="{28A587D7-FBB1-4C42-98AF-C955D8E0AE04}" srcOrd="1" destOrd="0" presId="urn:microsoft.com/office/officeart/2005/8/layout/radial5"/>
    <dgm:cxn modelId="{01FD6BD3-88D6-453E-9A36-ACCCAE5561B4}" srcId="{C092DB7C-3C5D-49E9-AB97-5B066B9230AC}" destId="{F1BE9E50-3605-425A-AF40-E8C2F07E7822}" srcOrd="3" destOrd="0" parTransId="{19D1B83C-58A2-45C5-A63A-FEE0C6E3022C}" sibTransId="{80BE335A-F826-4AF9-A8D4-2AFB54E18015}"/>
    <dgm:cxn modelId="{93A761DC-5430-4B77-80EF-CF480B5E36F9}" type="presOf" srcId="{E2EFBB07-3BDC-4389-A038-D96EAD381A33}" destId="{C63276C8-3C40-4D5A-BFDF-7452D6A4B550}" srcOrd="1" destOrd="0" presId="urn:microsoft.com/office/officeart/2005/8/layout/radial5"/>
    <dgm:cxn modelId="{1B8366E1-3A1C-494C-BAAC-1E789B0EFB6B}" srcId="{C092DB7C-3C5D-49E9-AB97-5B066B9230AC}" destId="{5DA9CCAA-F9EB-4992-9BE5-51429762B57A}" srcOrd="0" destOrd="0" parTransId="{EDE29D12-28B1-4861-B714-08BFB4594E6F}" sibTransId="{A0C5F6A8-3940-4023-BAD1-FA138D5A9161}"/>
    <dgm:cxn modelId="{E0F35BE8-7E26-403F-BE42-1C0D03C8397B}" type="presOf" srcId="{7BB1A4EF-F354-4B7B-9716-9583B06F3A13}" destId="{C73E5D88-A043-4945-AE33-699C89E4FCCA}" srcOrd="0" destOrd="0" presId="urn:microsoft.com/office/officeart/2005/8/layout/radial5"/>
    <dgm:cxn modelId="{2805F2E9-12DA-4FAC-8CCC-2B9CDDA26251}" type="presOf" srcId="{CE02E530-EA9F-480D-B2F7-FEC77F283D48}" destId="{EEA27CBA-56DB-49CB-88C5-8AEC83D881F1}" srcOrd="1" destOrd="0" presId="urn:microsoft.com/office/officeart/2005/8/layout/radial5"/>
    <dgm:cxn modelId="{4BF7BAEE-5F29-4284-8C9B-972672754CA9}" type="presParOf" srcId="{E8007CA6-D589-454B-A7A1-E838F9424E8D}" destId="{29083B69-3792-4BC1-8854-067369B6E50D}" srcOrd="0" destOrd="0" presId="urn:microsoft.com/office/officeart/2005/8/layout/radial5"/>
    <dgm:cxn modelId="{280C360D-C8C8-47EC-BB1D-644F15C004B7}" type="presParOf" srcId="{E8007CA6-D589-454B-A7A1-E838F9424E8D}" destId="{401B74F9-EACA-49ED-AA72-39CE5EC1AE26}" srcOrd="1" destOrd="0" presId="urn:microsoft.com/office/officeart/2005/8/layout/radial5"/>
    <dgm:cxn modelId="{BA2524DE-B59D-45D7-AC09-ABD6F5DFEE9F}" type="presParOf" srcId="{401B74F9-EACA-49ED-AA72-39CE5EC1AE26}" destId="{ED5DD549-EC8F-4486-88E2-D6DE892BB405}" srcOrd="0" destOrd="0" presId="urn:microsoft.com/office/officeart/2005/8/layout/radial5"/>
    <dgm:cxn modelId="{BE00DDDA-FE01-4A60-8BF8-4521FF064E24}" type="presParOf" srcId="{E8007CA6-D589-454B-A7A1-E838F9424E8D}" destId="{6B3CFF70-11FE-462E-87E8-5D3AC6970722}" srcOrd="2" destOrd="0" presId="urn:microsoft.com/office/officeart/2005/8/layout/radial5"/>
    <dgm:cxn modelId="{73C0EA57-C4AA-4785-B42E-45EFD646EAF0}" type="presParOf" srcId="{E8007CA6-D589-454B-A7A1-E838F9424E8D}" destId="{5B3C642F-7502-4C40-8526-86728A47BE3B}" srcOrd="3" destOrd="0" presId="urn:microsoft.com/office/officeart/2005/8/layout/radial5"/>
    <dgm:cxn modelId="{495D0E1B-3BD6-4474-8FC1-9B1695086F05}" type="presParOf" srcId="{5B3C642F-7502-4C40-8526-86728A47BE3B}" destId="{EEA27CBA-56DB-49CB-88C5-8AEC83D881F1}" srcOrd="0" destOrd="0" presId="urn:microsoft.com/office/officeart/2005/8/layout/radial5"/>
    <dgm:cxn modelId="{9CE1C88C-CB27-4C23-A6F4-8F24714F6E36}" type="presParOf" srcId="{E8007CA6-D589-454B-A7A1-E838F9424E8D}" destId="{5FF874B2-311A-424E-AD4F-98A0E668CD43}" srcOrd="4" destOrd="0" presId="urn:microsoft.com/office/officeart/2005/8/layout/radial5"/>
    <dgm:cxn modelId="{61CDCB5F-773D-482A-8469-BE35A983BA4D}" type="presParOf" srcId="{E8007CA6-D589-454B-A7A1-E838F9424E8D}" destId="{883C78EE-EB31-48FE-BF8A-194693CDABA9}" srcOrd="5" destOrd="0" presId="urn:microsoft.com/office/officeart/2005/8/layout/radial5"/>
    <dgm:cxn modelId="{79600581-DD2E-4368-8A04-799B8FEDD55E}" type="presParOf" srcId="{883C78EE-EB31-48FE-BF8A-194693CDABA9}" destId="{D4F48F91-AD96-4292-A8A7-73D7806A5792}" srcOrd="0" destOrd="0" presId="urn:microsoft.com/office/officeart/2005/8/layout/radial5"/>
    <dgm:cxn modelId="{EC767D3D-D6A2-4BBF-915D-DA3FD3245AF2}" type="presParOf" srcId="{E8007CA6-D589-454B-A7A1-E838F9424E8D}" destId="{A329EA3E-AC0D-4982-9387-0409EC07F5DE}" srcOrd="6" destOrd="0" presId="urn:microsoft.com/office/officeart/2005/8/layout/radial5"/>
    <dgm:cxn modelId="{205C9925-A305-4C26-BF77-7D6BD313EBC7}" type="presParOf" srcId="{E8007CA6-D589-454B-A7A1-E838F9424E8D}" destId="{EF2940E5-9BCD-4E49-90CE-C154A37A7339}" srcOrd="7" destOrd="0" presId="urn:microsoft.com/office/officeart/2005/8/layout/radial5"/>
    <dgm:cxn modelId="{0AAA6594-AEA8-4E16-81AD-610B94482BE0}" type="presParOf" srcId="{EF2940E5-9BCD-4E49-90CE-C154A37A7339}" destId="{28A587D7-FBB1-4C42-98AF-C955D8E0AE04}" srcOrd="0" destOrd="0" presId="urn:microsoft.com/office/officeart/2005/8/layout/radial5"/>
    <dgm:cxn modelId="{836075EF-1B74-4A14-9BBE-C42FB9797913}" type="presParOf" srcId="{E8007CA6-D589-454B-A7A1-E838F9424E8D}" destId="{59DFEE73-0C48-4920-9C08-00723472AD15}" srcOrd="8" destOrd="0" presId="urn:microsoft.com/office/officeart/2005/8/layout/radial5"/>
    <dgm:cxn modelId="{22E00156-06A9-4EA3-B4EB-67B54FB0EBDB}" type="presParOf" srcId="{E8007CA6-D589-454B-A7A1-E838F9424E8D}" destId="{0EB81507-7F42-463D-9094-F04938A5F1F2}" srcOrd="9" destOrd="0" presId="urn:microsoft.com/office/officeart/2005/8/layout/radial5"/>
    <dgm:cxn modelId="{3CFFB893-3362-41A6-94D4-8955388051B9}" type="presParOf" srcId="{0EB81507-7F42-463D-9094-F04938A5F1F2}" destId="{C63276C8-3C40-4D5A-BFDF-7452D6A4B550}" srcOrd="0" destOrd="0" presId="urn:microsoft.com/office/officeart/2005/8/layout/radial5"/>
    <dgm:cxn modelId="{880EBD70-CFEE-4673-A764-E0E0637AC651}" type="presParOf" srcId="{E8007CA6-D589-454B-A7A1-E838F9424E8D}" destId="{72294A94-9B8A-46F1-97C7-BEC203A61765}" srcOrd="10" destOrd="0" presId="urn:microsoft.com/office/officeart/2005/8/layout/radial5"/>
    <dgm:cxn modelId="{6C1453D4-1491-41F0-98C7-B2AF52FC9282}" type="presParOf" srcId="{E8007CA6-D589-454B-A7A1-E838F9424E8D}" destId="{844767C8-6AAD-4E2C-A80C-A5F9315B9972}" srcOrd="11" destOrd="0" presId="urn:microsoft.com/office/officeart/2005/8/layout/radial5"/>
    <dgm:cxn modelId="{2A9056F6-B373-42D4-9785-E4100BB0AA06}" type="presParOf" srcId="{844767C8-6AAD-4E2C-A80C-A5F9315B9972}" destId="{8CAFBAF1-E325-4B3D-B299-7AD81CB90FA2}" srcOrd="0" destOrd="0" presId="urn:microsoft.com/office/officeart/2005/8/layout/radial5"/>
    <dgm:cxn modelId="{5890E6BF-433A-4F69-BBCF-23C2B8AC2345}" type="presParOf" srcId="{E8007CA6-D589-454B-A7A1-E838F9424E8D}" destId="{C73E5D88-A043-4945-AE33-699C89E4FCC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176B8-90D2-4F8F-863E-E9D92D83E75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D03F5-9098-4E30-A96B-889A7DB9BC9B}">
      <dgm:prSet phldrT="[Text]"/>
      <dgm:spPr/>
      <dgm:t>
        <a:bodyPr/>
        <a:lstStyle/>
        <a:p>
          <a:r>
            <a:rPr lang="en-US" dirty="0"/>
            <a:t>Each image is scaled to 224 x 224 x 3</a:t>
          </a:r>
        </a:p>
      </dgm:t>
    </dgm:pt>
    <dgm:pt modelId="{F42CAA73-0FB5-45FF-A2D5-1F50615D8353}" type="parTrans" cxnId="{D8D98F08-36FB-4B96-AE50-2EB0CC87B8B2}">
      <dgm:prSet/>
      <dgm:spPr/>
      <dgm:t>
        <a:bodyPr/>
        <a:lstStyle/>
        <a:p>
          <a:endParaRPr lang="en-US"/>
        </a:p>
      </dgm:t>
    </dgm:pt>
    <dgm:pt modelId="{2F91005D-EEF2-40FE-9A3F-F1E3789C0B73}" type="sibTrans" cxnId="{D8D98F08-36FB-4B96-AE50-2EB0CC87B8B2}">
      <dgm:prSet/>
      <dgm:spPr/>
      <dgm:t>
        <a:bodyPr/>
        <a:lstStyle/>
        <a:p>
          <a:endParaRPr lang="en-US"/>
        </a:p>
      </dgm:t>
    </dgm:pt>
    <dgm:pt modelId="{B75B836F-0E02-42FF-AC02-231AEF99A1E2}">
      <dgm:prSet phldrT="[Text]"/>
      <dgm:spPr/>
      <dgm:t>
        <a:bodyPr/>
        <a:lstStyle/>
        <a:p>
          <a:r>
            <a:rPr lang="en-US" dirty="0"/>
            <a:t>VGG16</a:t>
          </a:r>
        </a:p>
        <a:p>
          <a:r>
            <a:rPr lang="en-US" dirty="0"/>
            <a:t>1000 x 1</a:t>
          </a:r>
        </a:p>
      </dgm:t>
    </dgm:pt>
    <dgm:pt modelId="{F4F624CB-333F-4D71-AFD0-491A54026D4D}" type="parTrans" cxnId="{A6C9DA1E-99F5-417F-B2D3-DED423D3529B}">
      <dgm:prSet/>
      <dgm:spPr/>
      <dgm:t>
        <a:bodyPr/>
        <a:lstStyle/>
        <a:p>
          <a:endParaRPr lang="en-US"/>
        </a:p>
      </dgm:t>
    </dgm:pt>
    <dgm:pt modelId="{08C8E00A-0387-4FAF-956C-E4669639E025}" type="sibTrans" cxnId="{A6C9DA1E-99F5-417F-B2D3-DED423D3529B}">
      <dgm:prSet/>
      <dgm:spPr/>
      <dgm:t>
        <a:bodyPr/>
        <a:lstStyle/>
        <a:p>
          <a:endParaRPr lang="en-US"/>
        </a:p>
      </dgm:t>
    </dgm:pt>
    <dgm:pt modelId="{E668D3F3-A3A4-47E1-8137-A4DA2ED0B888}">
      <dgm:prSet phldrT="[Text]"/>
      <dgm:spPr/>
      <dgm:t>
        <a:bodyPr/>
        <a:lstStyle/>
        <a:p>
          <a:r>
            <a:rPr lang="en-US" dirty="0"/>
            <a:t>Random Forests</a:t>
          </a:r>
        </a:p>
      </dgm:t>
    </dgm:pt>
    <dgm:pt modelId="{0D77B28B-8E39-41EC-B14A-51FE8AED33F7}" type="parTrans" cxnId="{84D6391D-DCB7-4BA7-8D67-22CF7A788E30}">
      <dgm:prSet/>
      <dgm:spPr/>
      <dgm:t>
        <a:bodyPr/>
        <a:lstStyle/>
        <a:p>
          <a:endParaRPr lang="en-US"/>
        </a:p>
      </dgm:t>
    </dgm:pt>
    <dgm:pt modelId="{9B0DB2A6-2F74-4E74-AE03-E0F8D98869EB}" type="sibTrans" cxnId="{84D6391D-DCB7-4BA7-8D67-22CF7A788E30}">
      <dgm:prSet/>
      <dgm:spPr/>
      <dgm:t>
        <a:bodyPr/>
        <a:lstStyle/>
        <a:p>
          <a:endParaRPr lang="en-US"/>
        </a:p>
      </dgm:t>
    </dgm:pt>
    <dgm:pt modelId="{7DC800B0-2EC3-4B9E-9CCC-63275C51CBB0}">
      <dgm:prSet phldrT="[Text]"/>
      <dgm:spPr/>
      <dgm:t>
        <a:bodyPr/>
        <a:lstStyle/>
        <a:p>
          <a:r>
            <a:rPr lang="en-US" dirty="0"/>
            <a:t>SVM – Linear </a:t>
          </a:r>
        </a:p>
      </dgm:t>
    </dgm:pt>
    <dgm:pt modelId="{3AA1702C-5485-42BB-AAC2-C1E993D9D459}" type="parTrans" cxnId="{B2A38E61-E3BE-4445-80FC-5D2BB969B5D6}">
      <dgm:prSet/>
      <dgm:spPr/>
      <dgm:t>
        <a:bodyPr/>
        <a:lstStyle/>
        <a:p>
          <a:endParaRPr lang="en-US"/>
        </a:p>
      </dgm:t>
    </dgm:pt>
    <dgm:pt modelId="{A0BE2295-32FF-4EEE-B843-1014400998B0}" type="sibTrans" cxnId="{B2A38E61-E3BE-4445-80FC-5D2BB969B5D6}">
      <dgm:prSet/>
      <dgm:spPr/>
      <dgm:t>
        <a:bodyPr/>
        <a:lstStyle/>
        <a:p>
          <a:endParaRPr lang="en-US"/>
        </a:p>
      </dgm:t>
    </dgm:pt>
    <dgm:pt modelId="{AF54ABA5-3223-48A0-B085-6599D4B8C3A5}">
      <dgm:prSet phldrT="[Text]"/>
      <dgm:spPr/>
      <dgm:t>
        <a:bodyPr/>
        <a:lstStyle/>
        <a:p>
          <a:r>
            <a:rPr lang="en-US" dirty="0"/>
            <a:t>ResNet50</a:t>
          </a:r>
        </a:p>
      </dgm:t>
    </dgm:pt>
    <dgm:pt modelId="{2DE809EA-8356-472E-B46C-C3992DE2DC60}" type="parTrans" cxnId="{4309B2BC-FFB7-4223-8F01-C1BAA96C4187}">
      <dgm:prSet/>
      <dgm:spPr/>
      <dgm:t>
        <a:bodyPr/>
        <a:lstStyle/>
        <a:p>
          <a:endParaRPr lang="en-US"/>
        </a:p>
      </dgm:t>
    </dgm:pt>
    <dgm:pt modelId="{6FEB7A46-E4AD-4B04-95A8-41AA0F8B27C7}" type="sibTrans" cxnId="{4309B2BC-FFB7-4223-8F01-C1BAA96C4187}">
      <dgm:prSet/>
      <dgm:spPr/>
      <dgm:t>
        <a:bodyPr/>
        <a:lstStyle/>
        <a:p>
          <a:endParaRPr lang="en-US"/>
        </a:p>
      </dgm:t>
    </dgm:pt>
    <dgm:pt modelId="{C4D5CD75-373E-4A1D-B42D-8967E64E66EC}">
      <dgm:prSet phldrT="[Text]"/>
      <dgm:spPr/>
      <dgm:t>
        <a:bodyPr/>
        <a:lstStyle/>
        <a:p>
          <a:r>
            <a:rPr lang="en-US" dirty="0"/>
            <a:t>InceptionV3</a:t>
          </a:r>
        </a:p>
      </dgm:t>
    </dgm:pt>
    <dgm:pt modelId="{2BCC702A-3CCF-4581-9D29-F26A689BE46F}" type="parTrans" cxnId="{AB1DAF24-0F2B-4723-9C7A-51E2A1A88471}">
      <dgm:prSet/>
      <dgm:spPr/>
      <dgm:t>
        <a:bodyPr/>
        <a:lstStyle/>
        <a:p>
          <a:endParaRPr lang="en-US"/>
        </a:p>
      </dgm:t>
    </dgm:pt>
    <dgm:pt modelId="{0D1B51E5-05D3-4C58-BCF1-0515AC3577B9}" type="sibTrans" cxnId="{AB1DAF24-0F2B-4723-9C7A-51E2A1A88471}">
      <dgm:prSet/>
      <dgm:spPr/>
      <dgm:t>
        <a:bodyPr/>
        <a:lstStyle/>
        <a:p>
          <a:endParaRPr lang="en-US"/>
        </a:p>
      </dgm:t>
    </dgm:pt>
    <dgm:pt modelId="{5587EA9F-D76D-4F54-B200-2B8C5EE493F7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4CCB4AAB-90BA-4385-8D32-0C5573CBD864}" type="parTrans" cxnId="{3FCC98E1-8E90-4293-A9EC-629C24D5A699}">
      <dgm:prSet/>
      <dgm:spPr/>
      <dgm:t>
        <a:bodyPr/>
        <a:lstStyle/>
        <a:p>
          <a:endParaRPr lang="en-US"/>
        </a:p>
      </dgm:t>
    </dgm:pt>
    <dgm:pt modelId="{B2F3CEF4-BE6E-485E-B740-0473C5E3334B}" type="sibTrans" cxnId="{3FCC98E1-8E90-4293-A9EC-629C24D5A699}">
      <dgm:prSet/>
      <dgm:spPr/>
      <dgm:t>
        <a:bodyPr/>
        <a:lstStyle/>
        <a:p>
          <a:endParaRPr lang="en-US"/>
        </a:p>
      </dgm:t>
    </dgm:pt>
    <dgm:pt modelId="{D7A9C2C6-6261-4CB5-B853-579AE03718DC}">
      <dgm:prSet phldrT="[Text]"/>
      <dgm:spPr/>
      <dgm:t>
        <a:bodyPr/>
        <a:lstStyle/>
        <a:p>
          <a:r>
            <a:rPr lang="en-US" dirty="0"/>
            <a:t>Gradient boosted trees</a:t>
          </a:r>
        </a:p>
      </dgm:t>
    </dgm:pt>
    <dgm:pt modelId="{341478A5-B390-4252-9390-D011178EBB99}" type="parTrans" cxnId="{A593CEF6-22E2-4D11-B5C7-9E9109F3EC04}">
      <dgm:prSet/>
      <dgm:spPr/>
      <dgm:t>
        <a:bodyPr/>
        <a:lstStyle/>
        <a:p>
          <a:endParaRPr lang="en-US"/>
        </a:p>
      </dgm:t>
    </dgm:pt>
    <dgm:pt modelId="{0F304A33-3A64-4F52-97DE-5CF75FC7E2CE}" type="sibTrans" cxnId="{A593CEF6-22E2-4D11-B5C7-9E9109F3EC04}">
      <dgm:prSet/>
      <dgm:spPr/>
      <dgm:t>
        <a:bodyPr/>
        <a:lstStyle/>
        <a:p>
          <a:endParaRPr lang="en-US"/>
        </a:p>
      </dgm:t>
    </dgm:pt>
    <dgm:pt modelId="{BB2CDCBA-5379-4908-B085-D5821CF0809A}">
      <dgm:prSet phldrT="[Text]"/>
      <dgm:spPr/>
      <dgm:t>
        <a:bodyPr/>
        <a:lstStyle/>
        <a:p>
          <a:r>
            <a:rPr lang="en-US" dirty="0"/>
            <a:t>2 Layer Neural Nets</a:t>
          </a:r>
        </a:p>
      </dgm:t>
    </dgm:pt>
    <dgm:pt modelId="{FC782844-8D48-4569-A128-899105AA0D0D}" type="parTrans" cxnId="{3C1C6B72-1E8F-4EEA-8B36-A7CB21F2984F}">
      <dgm:prSet/>
      <dgm:spPr/>
      <dgm:t>
        <a:bodyPr/>
        <a:lstStyle/>
        <a:p>
          <a:endParaRPr lang="en-US"/>
        </a:p>
      </dgm:t>
    </dgm:pt>
    <dgm:pt modelId="{5ADAEEBC-5E4B-49B6-A2CC-0229F49700B9}" type="sibTrans" cxnId="{3C1C6B72-1E8F-4EEA-8B36-A7CB21F2984F}">
      <dgm:prSet/>
      <dgm:spPr/>
      <dgm:t>
        <a:bodyPr/>
        <a:lstStyle/>
        <a:p>
          <a:endParaRPr lang="en-US"/>
        </a:p>
      </dgm:t>
    </dgm:pt>
    <dgm:pt modelId="{F590883F-0867-4560-91DF-5FEA6E12A208}">
      <dgm:prSet phldrT="[Text]"/>
      <dgm:spPr/>
      <dgm:t>
        <a:bodyPr/>
        <a:lstStyle/>
        <a:p>
          <a:r>
            <a:rPr lang="en-US" dirty="0"/>
            <a:t>VGG19</a:t>
          </a:r>
        </a:p>
      </dgm:t>
    </dgm:pt>
    <dgm:pt modelId="{51A22356-1040-4104-8BA8-F9E2963306FC}" type="sibTrans" cxnId="{82764E99-45D3-4152-AA26-BA8DFEFAED1A}">
      <dgm:prSet/>
      <dgm:spPr/>
      <dgm:t>
        <a:bodyPr/>
        <a:lstStyle/>
        <a:p>
          <a:endParaRPr lang="en-US"/>
        </a:p>
      </dgm:t>
    </dgm:pt>
    <dgm:pt modelId="{D6328C3D-0829-4162-92C9-90F3C6C6883F}" type="parTrans" cxnId="{82764E99-45D3-4152-AA26-BA8DFEFAED1A}">
      <dgm:prSet/>
      <dgm:spPr/>
      <dgm:t>
        <a:bodyPr/>
        <a:lstStyle/>
        <a:p>
          <a:endParaRPr lang="en-US"/>
        </a:p>
      </dgm:t>
    </dgm:pt>
    <dgm:pt modelId="{E9E3DBFF-1230-4DEF-B276-AD03DCB2EA63}">
      <dgm:prSet phldrT="[Text]"/>
      <dgm:spPr/>
      <dgm:t>
        <a:bodyPr/>
        <a:lstStyle/>
        <a:p>
          <a:r>
            <a:rPr lang="en-US" dirty="0"/>
            <a:t>Best models validated on </a:t>
          </a:r>
          <a:r>
            <a:rPr lang="en-US" dirty="0" err="1"/>
            <a:t>Kaggle</a:t>
          </a:r>
          <a:r>
            <a:rPr lang="en-US" dirty="0"/>
            <a:t> test set</a:t>
          </a:r>
        </a:p>
      </dgm:t>
    </dgm:pt>
    <dgm:pt modelId="{648E96CF-8088-4F18-9A34-94B480CBBB44}" type="parTrans" cxnId="{CCFFD5B2-3059-49B1-BEF0-21CC400A715C}">
      <dgm:prSet/>
      <dgm:spPr/>
      <dgm:t>
        <a:bodyPr/>
        <a:lstStyle/>
        <a:p>
          <a:endParaRPr lang="en-US"/>
        </a:p>
      </dgm:t>
    </dgm:pt>
    <dgm:pt modelId="{259EA3AD-FCCF-4E6D-BFF1-EDCBAF505451}" type="sibTrans" cxnId="{CCFFD5B2-3059-49B1-BEF0-21CC400A715C}">
      <dgm:prSet/>
      <dgm:spPr/>
      <dgm:t>
        <a:bodyPr/>
        <a:lstStyle/>
        <a:p>
          <a:endParaRPr lang="en-US"/>
        </a:p>
      </dgm:t>
    </dgm:pt>
    <dgm:pt modelId="{E31853AF-1A1D-400C-B1EB-3CCFB6F15792}" type="pres">
      <dgm:prSet presAssocID="{47F176B8-90D2-4F8F-863E-E9D92D83E7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07D47D-787B-4589-9D15-8408F207B134}" type="pres">
      <dgm:prSet presAssocID="{47F176B8-90D2-4F8F-863E-E9D92D83E751}" presName="hierFlow" presStyleCnt="0"/>
      <dgm:spPr/>
    </dgm:pt>
    <dgm:pt modelId="{18A407FD-81ED-4085-94A0-9DEF41C17E57}" type="pres">
      <dgm:prSet presAssocID="{47F176B8-90D2-4F8F-863E-E9D92D83E7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66F10C-8480-4FFC-928C-F70B0992ED02}" type="pres">
      <dgm:prSet presAssocID="{183D03F5-9098-4E30-A96B-889A7DB9BC9B}" presName="Name17" presStyleCnt="0"/>
      <dgm:spPr/>
    </dgm:pt>
    <dgm:pt modelId="{C44A7C36-DAC4-49C1-A93D-8471E864286C}" type="pres">
      <dgm:prSet presAssocID="{183D03F5-9098-4E30-A96B-889A7DB9BC9B}" presName="level1Shape" presStyleLbl="node0" presStyleIdx="0" presStyleCnt="1">
        <dgm:presLayoutVars>
          <dgm:chPref val="3"/>
        </dgm:presLayoutVars>
      </dgm:prSet>
      <dgm:spPr/>
    </dgm:pt>
    <dgm:pt modelId="{C0B4035A-8775-4229-949A-6782E91E4C7D}" type="pres">
      <dgm:prSet presAssocID="{183D03F5-9098-4E30-A96B-889A7DB9BC9B}" presName="hierChild2" presStyleCnt="0"/>
      <dgm:spPr/>
    </dgm:pt>
    <dgm:pt modelId="{1850C274-BCCE-4A14-B4DA-D394F2029ADD}" type="pres">
      <dgm:prSet presAssocID="{F4F624CB-333F-4D71-AFD0-491A54026D4D}" presName="Name25" presStyleLbl="parChTrans1D2" presStyleIdx="0" presStyleCnt="4"/>
      <dgm:spPr/>
    </dgm:pt>
    <dgm:pt modelId="{C597E7CA-04A2-4396-A0B8-6C5723B0F35D}" type="pres">
      <dgm:prSet presAssocID="{F4F624CB-333F-4D71-AFD0-491A54026D4D}" presName="connTx" presStyleLbl="parChTrans1D2" presStyleIdx="0" presStyleCnt="4"/>
      <dgm:spPr/>
    </dgm:pt>
    <dgm:pt modelId="{7E89CEAF-0AB2-4D1E-81F1-850F220FF117}" type="pres">
      <dgm:prSet presAssocID="{B75B836F-0E02-42FF-AC02-231AEF99A1E2}" presName="Name30" presStyleCnt="0"/>
      <dgm:spPr/>
    </dgm:pt>
    <dgm:pt modelId="{C2CA5D7E-B528-44A4-B688-AC775D1E659F}" type="pres">
      <dgm:prSet presAssocID="{B75B836F-0E02-42FF-AC02-231AEF99A1E2}" presName="level2Shape" presStyleLbl="node2" presStyleIdx="0" presStyleCnt="4"/>
      <dgm:spPr/>
    </dgm:pt>
    <dgm:pt modelId="{75BC274E-1899-4933-8EEA-E13EEFBB88BE}" type="pres">
      <dgm:prSet presAssocID="{B75B836F-0E02-42FF-AC02-231AEF99A1E2}" presName="hierChild3" presStyleCnt="0"/>
      <dgm:spPr/>
    </dgm:pt>
    <dgm:pt modelId="{13277FEE-D687-49FB-A46E-89584965546D}" type="pres">
      <dgm:prSet presAssocID="{0D77B28B-8E39-41EC-B14A-51FE8AED33F7}" presName="Name25" presStyleLbl="parChTrans1D3" presStyleIdx="0" presStyleCnt="5"/>
      <dgm:spPr/>
    </dgm:pt>
    <dgm:pt modelId="{73168B81-9665-4CFF-BECC-E6FE896E0A0F}" type="pres">
      <dgm:prSet presAssocID="{0D77B28B-8E39-41EC-B14A-51FE8AED33F7}" presName="connTx" presStyleLbl="parChTrans1D3" presStyleIdx="0" presStyleCnt="5"/>
      <dgm:spPr/>
    </dgm:pt>
    <dgm:pt modelId="{1D60E2F8-209B-46F1-8914-A8EB2E399027}" type="pres">
      <dgm:prSet presAssocID="{E668D3F3-A3A4-47E1-8137-A4DA2ED0B888}" presName="Name30" presStyleCnt="0"/>
      <dgm:spPr/>
    </dgm:pt>
    <dgm:pt modelId="{B3384A32-A8F0-4F61-B71A-E9E56443C8B0}" type="pres">
      <dgm:prSet presAssocID="{E668D3F3-A3A4-47E1-8137-A4DA2ED0B888}" presName="level2Shape" presStyleLbl="node3" presStyleIdx="0" presStyleCnt="5"/>
      <dgm:spPr/>
    </dgm:pt>
    <dgm:pt modelId="{785D308D-B5D0-4CAC-938C-CA39A446EFA1}" type="pres">
      <dgm:prSet presAssocID="{E668D3F3-A3A4-47E1-8137-A4DA2ED0B888}" presName="hierChild3" presStyleCnt="0"/>
      <dgm:spPr/>
    </dgm:pt>
    <dgm:pt modelId="{FC2263CB-FA1C-49B2-A138-7AA04494267A}" type="pres">
      <dgm:prSet presAssocID="{3AA1702C-5485-42BB-AAC2-C1E993D9D459}" presName="Name25" presStyleLbl="parChTrans1D3" presStyleIdx="1" presStyleCnt="5"/>
      <dgm:spPr/>
    </dgm:pt>
    <dgm:pt modelId="{961B0890-6A93-4367-90FB-F1F1E4780AFB}" type="pres">
      <dgm:prSet presAssocID="{3AA1702C-5485-42BB-AAC2-C1E993D9D459}" presName="connTx" presStyleLbl="parChTrans1D3" presStyleIdx="1" presStyleCnt="5"/>
      <dgm:spPr/>
    </dgm:pt>
    <dgm:pt modelId="{ACD77197-33BC-44F6-9154-82FED58F330B}" type="pres">
      <dgm:prSet presAssocID="{7DC800B0-2EC3-4B9E-9CCC-63275C51CBB0}" presName="Name30" presStyleCnt="0"/>
      <dgm:spPr/>
    </dgm:pt>
    <dgm:pt modelId="{610F3C54-432E-4A70-9BFC-768C8A48F246}" type="pres">
      <dgm:prSet presAssocID="{7DC800B0-2EC3-4B9E-9CCC-63275C51CBB0}" presName="level2Shape" presStyleLbl="node3" presStyleIdx="1" presStyleCnt="5"/>
      <dgm:spPr/>
    </dgm:pt>
    <dgm:pt modelId="{09D223BF-1951-4B97-BF31-A1F9D7C05C5C}" type="pres">
      <dgm:prSet presAssocID="{7DC800B0-2EC3-4B9E-9CCC-63275C51CBB0}" presName="hierChild3" presStyleCnt="0"/>
      <dgm:spPr/>
    </dgm:pt>
    <dgm:pt modelId="{BBBC3EB6-E60C-4A72-9AB0-77108BE922F8}" type="pres">
      <dgm:prSet presAssocID="{4CCB4AAB-90BA-4385-8D32-0C5573CBD864}" presName="Name25" presStyleLbl="parChTrans1D3" presStyleIdx="2" presStyleCnt="5"/>
      <dgm:spPr/>
    </dgm:pt>
    <dgm:pt modelId="{F6B71C9C-3CAA-4F44-8C5E-0FA537D96B29}" type="pres">
      <dgm:prSet presAssocID="{4CCB4AAB-90BA-4385-8D32-0C5573CBD864}" presName="connTx" presStyleLbl="parChTrans1D3" presStyleIdx="2" presStyleCnt="5"/>
      <dgm:spPr/>
    </dgm:pt>
    <dgm:pt modelId="{E809C930-FBD7-4930-85E2-561271F101FF}" type="pres">
      <dgm:prSet presAssocID="{5587EA9F-D76D-4F54-B200-2B8C5EE493F7}" presName="Name30" presStyleCnt="0"/>
      <dgm:spPr/>
    </dgm:pt>
    <dgm:pt modelId="{53BAB33C-107C-471F-8110-B8C5D18A301C}" type="pres">
      <dgm:prSet presAssocID="{5587EA9F-D76D-4F54-B200-2B8C5EE493F7}" presName="level2Shape" presStyleLbl="node3" presStyleIdx="2" presStyleCnt="5"/>
      <dgm:spPr/>
    </dgm:pt>
    <dgm:pt modelId="{059B3362-878F-45D9-B4A9-3D633F882F8A}" type="pres">
      <dgm:prSet presAssocID="{5587EA9F-D76D-4F54-B200-2B8C5EE493F7}" presName="hierChild3" presStyleCnt="0"/>
      <dgm:spPr/>
    </dgm:pt>
    <dgm:pt modelId="{316496C5-BCA3-47A0-AC26-581EDB0A8D69}" type="pres">
      <dgm:prSet presAssocID="{648E96CF-8088-4F18-9A34-94B480CBBB44}" presName="Name25" presStyleLbl="parChTrans1D4" presStyleIdx="0" presStyleCnt="1"/>
      <dgm:spPr/>
    </dgm:pt>
    <dgm:pt modelId="{F0657F3F-EBC0-46A2-B797-546392ACD00E}" type="pres">
      <dgm:prSet presAssocID="{648E96CF-8088-4F18-9A34-94B480CBBB44}" presName="connTx" presStyleLbl="parChTrans1D4" presStyleIdx="0" presStyleCnt="1"/>
      <dgm:spPr/>
    </dgm:pt>
    <dgm:pt modelId="{4262F695-AF1F-42AF-91DB-1BB70DA22A1F}" type="pres">
      <dgm:prSet presAssocID="{E9E3DBFF-1230-4DEF-B276-AD03DCB2EA63}" presName="Name30" presStyleCnt="0"/>
      <dgm:spPr/>
    </dgm:pt>
    <dgm:pt modelId="{3D1664BA-C5EC-41CC-90A7-49ED575A372A}" type="pres">
      <dgm:prSet presAssocID="{E9E3DBFF-1230-4DEF-B276-AD03DCB2EA63}" presName="level2Shape" presStyleLbl="node4" presStyleIdx="0" presStyleCnt="1"/>
      <dgm:spPr/>
    </dgm:pt>
    <dgm:pt modelId="{F098EF99-E8FD-407E-A40D-58D3577CC1D4}" type="pres">
      <dgm:prSet presAssocID="{E9E3DBFF-1230-4DEF-B276-AD03DCB2EA63}" presName="hierChild3" presStyleCnt="0"/>
      <dgm:spPr/>
    </dgm:pt>
    <dgm:pt modelId="{B8A0EA1E-6E83-43C9-9C8B-8874A3A8D159}" type="pres">
      <dgm:prSet presAssocID="{341478A5-B390-4252-9390-D011178EBB99}" presName="Name25" presStyleLbl="parChTrans1D3" presStyleIdx="3" presStyleCnt="5"/>
      <dgm:spPr/>
    </dgm:pt>
    <dgm:pt modelId="{6D74BB98-57C0-43A9-927A-90FE69D31581}" type="pres">
      <dgm:prSet presAssocID="{341478A5-B390-4252-9390-D011178EBB99}" presName="connTx" presStyleLbl="parChTrans1D3" presStyleIdx="3" presStyleCnt="5"/>
      <dgm:spPr/>
    </dgm:pt>
    <dgm:pt modelId="{8FB4A6DE-E3C8-44B3-B167-AA9DBD3016C0}" type="pres">
      <dgm:prSet presAssocID="{D7A9C2C6-6261-4CB5-B853-579AE03718DC}" presName="Name30" presStyleCnt="0"/>
      <dgm:spPr/>
    </dgm:pt>
    <dgm:pt modelId="{E572C85F-D52F-415D-993D-A4D4C791DC2F}" type="pres">
      <dgm:prSet presAssocID="{D7A9C2C6-6261-4CB5-B853-579AE03718DC}" presName="level2Shape" presStyleLbl="node3" presStyleIdx="3" presStyleCnt="5"/>
      <dgm:spPr/>
    </dgm:pt>
    <dgm:pt modelId="{17D8FFFE-8A7B-46F2-A467-0DBAD978B98A}" type="pres">
      <dgm:prSet presAssocID="{D7A9C2C6-6261-4CB5-B853-579AE03718DC}" presName="hierChild3" presStyleCnt="0"/>
      <dgm:spPr/>
    </dgm:pt>
    <dgm:pt modelId="{E43A952D-740D-44B1-8219-1F0A5E405372}" type="pres">
      <dgm:prSet presAssocID="{FC782844-8D48-4569-A128-899105AA0D0D}" presName="Name25" presStyleLbl="parChTrans1D3" presStyleIdx="4" presStyleCnt="5"/>
      <dgm:spPr/>
    </dgm:pt>
    <dgm:pt modelId="{36AF3576-596D-45D8-8806-DD31DF116E0B}" type="pres">
      <dgm:prSet presAssocID="{FC782844-8D48-4569-A128-899105AA0D0D}" presName="connTx" presStyleLbl="parChTrans1D3" presStyleIdx="4" presStyleCnt="5"/>
      <dgm:spPr/>
    </dgm:pt>
    <dgm:pt modelId="{49FC28DB-3D35-45EF-8CEF-70263908A050}" type="pres">
      <dgm:prSet presAssocID="{BB2CDCBA-5379-4908-B085-D5821CF0809A}" presName="Name30" presStyleCnt="0"/>
      <dgm:spPr/>
    </dgm:pt>
    <dgm:pt modelId="{0A55B8DD-2DFF-4D1D-B192-541899AF1584}" type="pres">
      <dgm:prSet presAssocID="{BB2CDCBA-5379-4908-B085-D5821CF0809A}" presName="level2Shape" presStyleLbl="node3" presStyleIdx="4" presStyleCnt="5" custLinFactNeighborX="3088" custLinFactNeighborY="24004"/>
      <dgm:spPr/>
    </dgm:pt>
    <dgm:pt modelId="{7077C1B5-7FA9-4E09-BADD-555CDA41FDDF}" type="pres">
      <dgm:prSet presAssocID="{BB2CDCBA-5379-4908-B085-D5821CF0809A}" presName="hierChild3" presStyleCnt="0"/>
      <dgm:spPr/>
    </dgm:pt>
    <dgm:pt modelId="{6AC22777-C37D-4DD1-81FD-2F86CFE051DE}" type="pres">
      <dgm:prSet presAssocID="{D6328C3D-0829-4162-92C9-90F3C6C6883F}" presName="Name25" presStyleLbl="parChTrans1D2" presStyleIdx="1" presStyleCnt="4"/>
      <dgm:spPr/>
    </dgm:pt>
    <dgm:pt modelId="{DF460130-F6E0-4790-98F2-EC3910602341}" type="pres">
      <dgm:prSet presAssocID="{D6328C3D-0829-4162-92C9-90F3C6C6883F}" presName="connTx" presStyleLbl="parChTrans1D2" presStyleIdx="1" presStyleCnt="4"/>
      <dgm:spPr/>
    </dgm:pt>
    <dgm:pt modelId="{6BB142E9-DDF4-48CD-9B15-00C45DB23934}" type="pres">
      <dgm:prSet presAssocID="{F590883F-0867-4560-91DF-5FEA6E12A208}" presName="Name30" presStyleCnt="0"/>
      <dgm:spPr/>
    </dgm:pt>
    <dgm:pt modelId="{BBFCFBE2-EF75-4002-816D-04CEFEB2ED68}" type="pres">
      <dgm:prSet presAssocID="{F590883F-0867-4560-91DF-5FEA6E12A208}" presName="level2Shape" presStyleLbl="node2" presStyleIdx="1" presStyleCnt="4"/>
      <dgm:spPr/>
    </dgm:pt>
    <dgm:pt modelId="{D2B98251-A646-4EBD-932F-DA8AC56FA0C6}" type="pres">
      <dgm:prSet presAssocID="{F590883F-0867-4560-91DF-5FEA6E12A208}" presName="hierChild3" presStyleCnt="0"/>
      <dgm:spPr/>
    </dgm:pt>
    <dgm:pt modelId="{0F5B983B-E45F-4EAF-95CD-B3EB31BDBA26}" type="pres">
      <dgm:prSet presAssocID="{2DE809EA-8356-472E-B46C-C3992DE2DC60}" presName="Name25" presStyleLbl="parChTrans1D2" presStyleIdx="2" presStyleCnt="4"/>
      <dgm:spPr/>
    </dgm:pt>
    <dgm:pt modelId="{58535A13-D7CB-490D-B3AF-476DC7259385}" type="pres">
      <dgm:prSet presAssocID="{2DE809EA-8356-472E-B46C-C3992DE2DC60}" presName="connTx" presStyleLbl="parChTrans1D2" presStyleIdx="2" presStyleCnt="4"/>
      <dgm:spPr/>
    </dgm:pt>
    <dgm:pt modelId="{AD0772D8-831E-4F2D-9F2C-45C6365BE208}" type="pres">
      <dgm:prSet presAssocID="{AF54ABA5-3223-48A0-B085-6599D4B8C3A5}" presName="Name30" presStyleCnt="0"/>
      <dgm:spPr/>
    </dgm:pt>
    <dgm:pt modelId="{74888A4D-493A-413D-86D8-CFE807044F68}" type="pres">
      <dgm:prSet presAssocID="{AF54ABA5-3223-48A0-B085-6599D4B8C3A5}" presName="level2Shape" presStyleLbl="node2" presStyleIdx="2" presStyleCnt="4"/>
      <dgm:spPr/>
    </dgm:pt>
    <dgm:pt modelId="{427F714B-342F-4B3F-BFF9-1F652FC4C0B2}" type="pres">
      <dgm:prSet presAssocID="{AF54ABA5-3223-48A0-B085-6599D4B8C3A5}" presName="hierChild3" presStyleCnt="0"/>
      <dgm:spPr/>
    </dgm:pt>
    <dgm:pt modelId="{E84B72B3-ED83-49A5-ADD0-C78298CDE1B8}" type="pres">
      <dgm:prSet presAssocID="{2BCC702A-3CCF-4581-9D29-F26A689BE46F}" presName="Name25" presStyleLbl="parChTrans1D2" presStyleIdx="3" presStyleCnt="4"/>
      <dgm:spPr/>
    </dgm:pt>
    <dgm:pt modelId="{33C1B4B6-659E-4619-B8A5-532D1ABEFDBD}" type="pres">
      <dgm:prSet presAssocID="{2BCC702A-3CCF-4581-9D29-F26A689BE46F}" presName="connTx" presStyleLbl="parChTrans1D2" presStyleIdx="3" presStyleCnt="4"/>
      <dgm:spPr/>
    </dgm:pt>
    <dgm:pt modelId="{EB57738C-B442-427C-B12F-86A15B1D7161}" type="pres">
      <dgm:prSet presAssocID="{C4D5CD75-373E-4A1D-B42D-8967E64E66EC}" presName="Name30" presStyleCnt="0"/>
      <dgm:spPr/>
    </dgm:pt>
    <dgm:pt modelId="{846B0E61-CB75-4418-813C-49AB0DF76EB8}" type="pres">
      <dgm:prSet presAssocID="{C4D5CD75-373E-4A1D-B42D-8967E64E66EC}" presName="level2Shape" presStyleLbl="node2" presStyleIdx="3" presStyleCnt="4"/>
      <dgm:spPr/>
    </dgm:pt>
    <dgm:pt modelId="{FAF75793-2C95-473E-B1EC-A122C505894B}" type="pres">
      <dgm:prSet presAssocID="{C4D5CD75-373E-4A1D-B42D-8967E64E66EC}" presName="hierChild3" presStyleCnt="0"/>
      <dgm:spPr/>
    </dgm:pt>
    <dgm:pt modelId="{C90CAB47-2442-4503-A489-1DADBCF24EC4}" type="pres">
      <dgm:prSet presAssocID="{47F176B8-90D2-4F8F-863E-E9D92D83E751}" presName="bgShapesFlow" presStyleCnt="0"/>
      <dgm:spPr/>
    </dgm:pt>
  </dgm:ptLst>
  <dgm:cxnLst>
    <dgm:cxn modelId="{D8D98F08-36FB-4B96-AE50-2EB0CC87B8B2}" srcId="{47F176B8-90D2-4F8F-863E-E9D92D83E751}" destId="{183D03F5-9098-4E30-A96B-889A7DB9BC9B}" srcOrd="0" destOrd="0" parTransId="{F42CAA73-0FB5-45FF-A2D5-1F50615D8353}" sibTransId="{2F91005D-EEF2-40FE-9A3F-F1E3789C0B73}"/>
    <dgm:cxn modelId="{74FDAC14-5B45-43BF-966D-72C4345EA78B}" type="presOf" srcId="{E668D3F3-A3A4-47E1-8137-A4DA2ED0B888}" destId="{B3384A32-A8F0-4F61-B71A-E9E56443C8B0}" srcOrd="0" destOrd="0" presId="urn:microsoft.com/office/officeart/2005/8/layout/hierarchy5"/>
    <dgm:cxn modelId="{1823B619-1A47-4C30-9B4D-650A97F6CE8F}" type="presOf" srcId="{2BCC702A-3CCF-4581-9D29-F26A689BE46F}" destId="{E84B72B3-ED83-49A5-ADD0-C78298CDE1B8}" srcOrd="0" destOrd="0" presId="urn:microsoft.com/office/officeart/2005/8/layout/hierarchy5"/>
    <dgm:cxn modelId="{84D6391D-DCB7-4BA7-8D67-22CF7A788E30}" srcId="{B75B836F-0E02-42FF-AC02-231AEF99A1E2}" destId="{E668D3F3-A3A4-47E1-8137-A4DA2ED0B888}" srcOrd="0" destOrd="0" parTransId="{0D77B28B-8E39-41EC-B14A-51FE8AED33F7}" sibTransId="{9B0DB2A6-2F74-4E74-AE03-E0F8D98869EB}"/>
    <dgm:cxn modelId="{A6C9DA1E-99F5-417F-B2D3-DED423D3529B}" srcId="{183D03F5-9098-4E30-A96B-889A7DB9BC9B}" destId="{B75B836F-0E02-42FF-AC02-231AEF99A1E2}" srcOrd="0" destOrd="0" parTransId="{F4F624CB-333F-4D71-AFD0-491A54026D4D}" sibTransId="{08C8E00A-0387-4FAF-956C-E4669639E025}"/>
    <dgm:cxn modelId="{AB1DAF24-0F2B-4723-9C7A-51E2A1A88471}" srcId="{183D03F5-9098-4E30-A96B-889A7DB9BC9B}" destId="{C4D5CD75-373E-4A1D-B42D-8967E64E66EC}" srcOrd="3" destOrd="0" parTransId="{2BCC702A-3CCF-4581-9D29-F26A689BE46F}" sibTransId="{0D1B51E5-05D3-4C58-BCF1-0515AC3577B9}"/>
    <dgm:cxn modelId="{BC23325C-947F-4095-8117-110F48F49018}" type="presOf" srcId="{D6328C3D-0829-4162-92C9-90F3C6C6883F}" destId="{6AC22777-C37D-4DD1-81FD-2F86CFE051DE}" srcOrd="0" destOrd="0" presId="urn:microsoft.com/office/officeart/2005/8/layout/hierarchy5"/>
    <dgm:cxn modelId="{82EEE35E-34D2-41D5-877E-65726D301896}" type="presOf" srcId="{AF54ABA5-3223-48A0-B085-6599D4B8C3A5}" destId="{74888A4D-493A-413D-86D8-CFE807044F68}" srcOrd="0" destOrd="0" presId="urn:microsoft.com/office/officeart/2005/8/layout/hierarchy5"/>
    <dgm:cxn modelId="{B2A38E61-E3BE-4445-80FC-5D2BB969B5D6}" srcId="{B75B836F-0E02-42FF-AC02-231AEF99A1E2}" destId="{7DC800B0-2EC3-4B9E-9CCC-63275C51CBB0}" srcOrd="1" destOrd="0" parTransId="{3AA1702C-5485-42BB-AAC2-C1E993D9D459}" sibTransId="{A0BE2295-32FF-4EEE-B843-1014400998B0}"/>
    <dgm:cxn modelId="{7EE95C42-515B-47F1-A221-AD82A7E6BF0C}" type="presOf" srcId="{C4D5CD75-373E-4A1D-B42D-8967E64E66EC}" destId="{846B0E61-CB75-4418-813C-49AB0DF76EB8}" srcOrd="0" destOrd="0" presId="urn:microsoft.com/office/officeart/2005/8/layout/hierarchy5"/>
    <dgm:cxn modelId="{BC6F3A4A-1A24-4EEB-87E2-62D3B0695506}" type="presOf" srcId="{D7A9C2C6-6261-4CB5-B853-579AE03718DC}" destId="{E572C85F-D52F-415D-993D-A4D4C791DC2F}" srcOrd="0" destOrd="0" presId="urn:microsoft.com/office/officeart/2005/8/layout/hierarchy5"/>
    <dgm:cxn modelId="{A582E44C-7780-4E0E-8E6C-8D502D946514}" type="presOf" srcId="{648E96CF-8088-4F18-9A34-94B480CBBB44}" destId="{F0657F3F-EBC0-46A2-B797-546392ACD00E}" srcOrd="1" destOrd="0" presId="urn:microsoft.com/office/officeart/2005/8/layout/hierarchy5"/>
    <dgm:cxn modelId="{081F624F-79EB-45CF-911F-65AB2E0D6505}" type="presOf" srcId="{341478A5-B390-4252-9390-D011178EBB99}" destId="{B8A0EA1E-6E83-43C9-9C8B-8874A3A8D159}" srcOrd="0" destOrd="0" presId="urn:microsoft.com/office/officeart/2005/8/layout/hierarchy5"/>
    <dgm:cxn modelId="{3C1C6B72-1E8F-4EEA-8B36-A7CB21F2984F}" srcId="{B75B836F-0E02-42FF-AC02-231AEF99A1E2}" destId="{BB2CDCBA-5379-4908-B085-D5821CF0809A}" srcOrd="4" destOrd="0" parTransId="{FC782844-8D48-4569-A128-899105AA0D0D}" sibTransId="{5ADAEEBC-5E4B-49B6-A2CC-0229F49700B9}"/>
    <dgm:cxn modelId="{8CCCE779-D30D-4F26-98D3-D33E9FC9A3F0}" type="presOf" srcId="{3AA1702C-5485-42BB-AAC2-C1E993D9D459}" destId="{961B0890-6A93-4367-90FB-F1F1E4780AFB}" srcOrd="1" destOrd="0" presId="urn:microsoft.com/office/officeart/2005/8/layout/hierarchy5"/>
    <dgm:cxn modelId="{F200757D-37CA-45B0-BF94-41211261D5BB}" type="presOf" srcId="{E9E3DBFF-1230-4DEF-B276-AD03DCB2EA63}" destId="{3D1664BA-C5EC-41CC-90A7-49ED575A372A}" srcOrd="0" destOrd="0" presId="urn:microsoft.com/office/officeart/2005/8/layout/hierarchy5"/>
    <dgm:cxn modelId="{ED3E717F-EC24-4AEB-9054-61854237DBB3}" type="presOf" srcId="{0D77B28B-8E39-41EC-B14A-51FE8AED33F7}" destId="{73168B81-9665-4CFF-BECC-E6FE896E0A0F}" srcOrd="1" destOrd="0" presId="urn:microsoft.com/office/officeart/2005/8/layout/hierarchy5"/>
    <dgm:cxn modelId="{4AF75885-9E71-4101-8871-51197D31C978}" type="presOf" srcId="{2DE809EA-8356-472E-B46C-C3992DE2DC60}" destId="{58535A13-D7CB-490D-B3AF-476DC7259385}" srcOrd="1" destOrd="0" presId="urn:microsoft.com/office/officeart/2005/8/layout/hierarchy5"/>
    <dgm:cxn modelId="{0E1F858A-FB34-4DD0-BEFC-DC8D5D4DC287}" type="presOf" srcId="{FC782844-8D48-4569-A128-899105AA0D0D}" destId="{E43A952D-740D-44B1-8219-1F0A5E405372}" srcOrd="0" destOrd="0" presId="urn:microsoft.com/office/officeart/2005/8/layout/hierarchy5"/>
    <dgm:cxn modelId="{95B4D496-128B-4993-BB36-28EA0D3F6E7C}" type="presOf" srcId="{183D03F5-9098-4E30-A96B-889A7DB9BC9B}" destId="{C44A7C36-DAC4-49C1-A93D-8471E864286C}" srcOrd="0" destOrd="0" presId="urn:microsoft.com/office/officeart/2005/8/layout/hierarchy5"/>
    <dgm:cxn modelId="{8E561B99-427D-4606-8242-FB9CDECBC35B}" type="presOf" srcId="{47F176B8-90D2-4F8F-863E-E9D92D83E751}" destId="{E31853AF-1A1D-400C-B1EB-3CCFB6F15792}" srcOrd="0" destOrd="0" presId="urn:microsoft.com/office/officeart/2005/8/layout/hierarchy5"/>
    <dgm:cxn modelId="{82764E99-45D3-4152-AA26-BA8DFEFAED1A}" srcId="{183D03F5-9098-4E30-A96B-889A7DB9BC9B}" destId="{F590883F-0867-4560-91DF-5FEA6E12A208}" srcOrd="1" destOrd="0" parTransId="{D6328C3D-0829-4162-92C9-90F3C6C6883F}" sibTransId="{51A22356-1040-4104-8BA8-F9E2963306FC}"/>
    <dgm:cxn modelId="{E0FD379A-03F9-4371-B527-F7BF64031214}" type="presOf" srcId="{BB2CDCBA-5379-4908-B085-D5821CF0809A}" destId="{0A55B8DD-2DFF-4D1D-B192-541899AF1584}" srcOrd="0" destOrd="0" presId="urn:microsoft.com/office/officeart/2005/8/layout/hierarchy5"/>
    <dgm:cxn modelId="{3EE0F19A-5E34-474F-B195-B1B1B74CFF33}" type="presOf" srcId="{341478A5-B390-4252-9390-D011178EBB99}" destId="{6D74BB98-57C0-43A9-927A-90FE69D31581}" srcOrd="1" destOrd="0" presId="urn:microsoft.com/office/officeart/2005/8/layout/hierarchy5"/>
    <dgm:cxn modelId="{B008919C-7A8F-4960-8E16-AABD6C70B9E5}" type="presOf" srcId="{B75B836F-0E02-42FF-AC02-231AEF99A1E2}" destId="{C2CA5D7E-B528-44A4-B688-AC775D1E659F}" srcOrd="0" destOrd="0" presId="urn:microsoft.com/office/officeart/2005/8/layout/hierarchy5"/>
    <dgm:cxn modelId="{C0CAD39F-AFAB-4B63-ADE1-A71EFB682903}" type="presOf" srcId="{648E96CF-8088-4F18-9A34-94B480CBBB44}" destId="{316496C5-BCA3-47A0-AC26-581EDB0A8D69}" srcOrd="0" destOrd="0" presId="urn:microsoft.com/office/officeart/2005/8/layout/hierarchy5"/>
    <dgm:cxn modelId="{6B0185AD-489D-4D63-B370-EB2B52739E8B}" type="presOf" srcId="{F590883F-0867-4560-91DF-5FEA6E12A208}" destId="{BBFCFBE2-EF75-4002-816D-04CEFEB2ED68}" srcOrd="0" destOrd="0" presId="urn:microsoft.com/office/officeart/2005/8/layout/hierarchy5"/>
    <dgm:cxn modelId="{866974AE-5D8F-43EF-B75B-7C031AC310B4}" type="presOf" srcId="{7DC800B0-2EC3-4B9E-9CCC-63275C51CBB0}" destId="{610F3C54-432E-4A70-9BFC-768C8A48F246}" srcOrd="0" destOrd="0" presId="urn:microsoft.com/office/officeart/2005/8/layout/hierarchy5"/>
    <dgm:cxn modelId="{CCFFD5B2-3059-49B1-BEF0-21CC400A715C}" srcId="{5587EA9F-D76D-4F54-B200-2B8C5EE493F7}" destId="{E9E3DBFF-1230-4DEF-B276-AD03DCB2EA63}" srcOrd="0" destOrd="0" parTransId="{648E96CF-8088-4F18-9A34-94B480CBBB44}" sibTransId="{259EA3AD-FCCF-4E6D-BFF1-EDCBAF505451}"/>
    <dgm:cxn modelId="{C0005EB8-4F91-4825-A175-F0AD16C86F50}" type="presOf" srcId="{4CCB4AAB-90BA-4385-8D32-0C5573CBD864}" destId="{F6B71C9C-3CAA-4F44-8C5E-0FA537D96B29}" srcOrd="1" destOrd="0" presId="urn:microsoft.com/office/officeart/2005/8/layout/hierarchy5"/>
    <dgm:cxn modelId="{192E9CB9-ABC4-4A3D-841D-470B9A5188A8}" type="presOf" srcId="{5587EA9F-D76D-4F54-B200-2B8C5EE493F7}" destId="{53BAB33C-107C-471F-8110-B8C5D18A301C}" srcOrd="0" destOrd="0" presId="urn:microsoft.com/office/officeart/2005/8/layout/hierarchy5"/>
    <dgm:cxn modelId="{4309B2BC-FFB7-4223-8F01-C1BAA96C4187}" srcId="{183D03F5-9098-4E30-A96B-889A7DB9BC9B}" destId="{AF54ABA5-3223-48A0-B085-6599D4B8C3A5}" srcOrd="2" destOrd="0" parTransId="{2DE809EA-8356-472E-B46C-C3992DE2DC60}" sibTransId="{6FEB7A46-E4AD-4B04-95A8-41AA0F8B27C7}"/>
    <dgm:cxn modelId="{3074E8C6-5DEC-49DF-9598-6A25E9B21FCE}" type="presOf" srcId="{2BCC702A-3CCF-4581-9D29-F26A689BE46F}" destId="{33C1B4B6-659E-4619-B8A5-532D1ABEFDBD}" srcOrd="1" destOrd="0" presId="urn:microsoft.com/office/officeart/2005/8/layout/hierarchy5"/>
    <dgm:cxn modelId="{4862CBCB-2544-4851-88F7-2E72E87158D6}" type="presOf" srcId="{3AA1702C-5485-42BB-AAC2-C1E993D9D459}" destId="{FC2263CB-FA1C-49B2-A138-7AA04494267A}" srcOrd="0" destOrd="0" presId="urn:microsoft.com/office/officeart/2005/8/layout/hierarchy5"/>
    <dgm:cxn modelId="{1831CBCC-9D20-4240-A099-CC22033B5037}" type="presOf" srcId="{0D77B28B-8E39-41EC-B14A-51FE8AED33F7}" destId="{13277FEE-D687-49FB-A46E-89584965546D}" srcOrd="0" destOrd="0" presId="urn:microsoft.com/office/officeart/2005/8/layout/hierarchy5"/>
    <dgm:cxn modelId="{7D210FCE-4F7F-4AF1-9F71-EDFF2FFF5442}" type="presOf" srcId="{FC782844-8D48-4569-A128-899105AA0D0D}" destId="{36AF3576-596D-45D8-8806-DD31DF116E0B}" srcOrd="1" destOrd="0" presId="urn:microsoft.com/office/officeart/2005/8/layout/hierarchy5"/>
    <dgm:cxn modelId="{DB9D24D1-4599-4D05-90B7-69FD612F2EE1}" type="presOf" srcId="{F4F624CB-333F-4D71-AFD0-491A54026D4D}" destId="{C597E7CA-04A2-4396-A0B8-6C5723B0F35D}" srcOrd="1" destOrd="0" presId="urn:microsoft.com/office/officeart/2005/8/layout/hierarchy5"/>
    <dgm:cxn modelId="{3CE4A7DB-73A5-40AC-AC26-F0D319D0DD0E}" type="presOf" srcId="{4CCB4AAB-90BA-4385-8D32-0C5573CBD864}" destId="{BBBC3EB6-E60C-4A72-9AB0-77108BE922F8}" srcOrd="0" destOrd="0" presId="urn:microsoft.com/office/officeart/2005/8/layout/hierarchy5"/>
    <dgm:cxn modelId="{CEE98DE1-EBE9-4319-A493-7046E9F5D9BC}" type="presOf" srcId="{D6328C3D-0829-4162-92C9-90F3C6C6883F}" destId="{DF460130-F6E0-4790-98F2-EC3910602341}" srcOrd="1" destOrd="0" presId="urn:microsoft.com/office/officeart/2005/8/layout/hierarchy5"/>
    <dgm:cxn modelId="{3FCC98E1-8E90-4293-A9EC-629C24D5A699}" srcId="{B75B836F-0E02-42FF-AC02-231AEF99A1E2}" destId="{5587EA9F-D76D-4F54-B200-2B8C5EE493F7}" srcOrd="2" destOrd="0" parTransId="{4CCB4AAB-90BA-4385-8D32-0C5573CBD864}" sibTransId="{B2F3CEF4-BE6E-485E-B740-0473C5E3334B}"/>
    <dgm:cxn modelId="{397659F2-66D3-4404-B4DC-A0449FDFA15C}" type="presOf" srcId="{F4F624CB-333F-4D71-AFD0-491A54026D4D}" destId="{1850C274-BCCE-4A14-B4DA-D394F2029ADD}" srcOrd="0" destOrd="0" presId="urn:microsoft.com/office/officeart/2005/8/layout/hierarchy5"/>
    <dgm:cxn modelId="{A593CEF6-22E2-4D11-B5C7-9E9109F3EC04}" srcId="{B75B836F-0E02-42FF-AC02-231AEF99A1E2}" destId="{D7A9C2C6-6261-4CB5-B853-579AE03718DC}" srcOrd="3" destOrd="0" parTransId="{341478A5-B390-4252-9390-D011178EBB99}" sibTransId="{0F304A33-3A64-4F52-97DE-5CF75FC7E2CE}"/>
    <dgm:cxn modelId="{C2EEDBFC-337B-4EB1-87F8-D587A2164130}" type="presOf" srcId="{2DE809EA-8356-472E-B46C-C3992DE2DC60}" destId="{0F5B983B-E45F-4EAF-95CD-B3EB31BDBA26}" srcOrd="0" destOrd="0" presId="urn:microsoft.com/office/officeart/2005/8/layout/hierarchy5"/>
    <dgm:cxn modelId="{220A7388-F101-4E41-A5D5-5EDA8D7E3D61}" type="presParOf" srcId="{E31853AF-1A1D-400C-B1EB-3CCFB6F15792}" destId="{2A07D47D-787B-4589-9D15-8408F207B134}" srcOrd="0" destOrd="0" presId="urn:microsoft.com/office/officeart/2005/8/layout/hierarchy5"/>
    <dgm:cxn modelId="{E2DE0338-F2C1-4E9E-8649-02F81D9A6098}" type="presParOf" srcId="{2A07D47D-787B-4589-9D15-8408F207B134}" destId="{18A407FD-81ED-4085-94A0-9DEF41C17E57}" srcOrd="0" destOrd="0" presId="urn:microsoft.com/office/officeart/2005/8/layout/hierarchy5"/>
    <dgm:cxn modelId="{8A6F24F5-77FC-4A0C-B783-B91DDB28F70D}" type="presParOf" srcId="{18A407FD-81ED-4085-94A0-9DEF41C17E57}" destId="{2666F10C-8480-4FFC-928C-F70B0992ED02}" srcOrd="0" destOrd="0" presId="urn:microsoft.com/office/officeart/2005/8/layout/hierarchy5"/>
    <dgm:cxn modelId="{252B0AD4-F530-4905-9443-FF518536C071}" type="presParOf" srcId="{2666F10C-8480-4FFC-928C-F70B0992ED02}" destId="{C44A7C36-DAC4-49C1-A93D-8471E864286C}" srcOrd="0" destOrd="0" presId="urn:microsoft.com/office/officeart/2005/8/layout/hierarchy5"/>
    <dgm:cxn modelId="{F8C7B799-5DA1-4E29-B22B-895BE5FF1F52}" type="presParOf" srcId="{2666F10C-8480-4FFC-928C-F70B0992ED02}" destId="{C0B4035A-8775-4229-949A-6782E91E4C7D}" srcOrd="1" destOrd="0" presId="urn:microsoft.com/office/officeart/2005/8/layout/hierarchy5"/>
    <dgm:cxn modelId="{DE3C085F-B5A2-449E-8717-40F9F7F814EB}" type="presParOf" srcId="{C0B4035A-8775-4229-949A-6782E91E4C7D}" destId="{1850C274-BCCE-4A14-B4DA-D394F2029ADD}" srcOrd="0" destOrd="0" presId="urn:microsoft.com/office/officeart/2005/8/layout/hierarchy5"/>
    <dgm:cxn modelId="{347EBFC6-BEBA-475C-AFE9-4402C202AC41}" type="presParOf" srcId="{1850C274-BCCE-4A14-B4DA-D394F2029ADD}" destId="{C597E7CA-04A2-4396-A0B8-6C5723B0F35D}" srcOrd="0" destOrd="0" presId="urn:microsoft.com/office/officeart/2005/8/layout/hierarchy5"/>
    <dgm:cxn modelId="{D4F6F142-6389-44C4-A549-EF0E0F38E854}" type="presParOf" srcId="{C0B4035A-8775-4229-949A-6782E91E4C7D}" destId="{7E89CEAF-0AB2-4D1E-81F1-850F220FF117}" srcOrd="1" destOrd="0" presId="urn:microsoft.com/office/officeart/2005/8/layout/hierarchy5"/>
    <dgm:cxn modelId="{ACDA86B1-C888-47F9-8949-4B5A07E54B58}" type="presParOf" srcId="{7E89CEAF-0AB2-4D1E-81F1-850F220FF117}" destId="{C2CA5D7E-B528-44A4-B688-AC775D1E659F}" srcOrd="0" destOrd="0" presId="urn:microsoft.com/office/officeart/2005/8/layout/hierarchy5"/>
    <dgm:cxn modelId="{53417170-703D-4E5C-A123-376C63FA7E83}" type="presParOf" srcId="{7E89CEAF-0AB2-4D1E-81F1-850F220FF117}" destId="{75BC274E-1899-4933-8EEA-E13EEFBB88BE}" srcOrd="1" destOrd="0" presId="urn:microsoft.com/office/officeart/2005/8/layout/hierarchy5"/>
    <dgm:cxn modelId="{893A574E-7877-4D5B-9DD8-39C08DF3B35D}" type="presParOf" srcId="{75BC274E-1899-4933-8EEA-E13EEFBB88BE}" destId="{13277FEE-D687-49FB-A46E-89584965546D}" srcOrd="0" destOrd="0" presId="urn:microsoft.com/office/officeart/2005/8/layout/hierarchy5"/>
    <dgm:cxn modelId="{8123EC94-AEF8-4CC5-9058-162F9309F5A1}" type="presParOf" srcId="{13277FEE-D687-49FB-A46E-89584965546D}" destId="{73168B81-9665-4CFF-BECC-E6FE896E0A0F}" srcOrd="0" destOrd="0" presId="urn:microsoft.com/office/officeart/2005/8/layout/hierarchy5"/>
    <dgm:cxn modelId="{E86EE0C2-7101-4E10-8F90-77AE32B4C7B2}" type="presParOf" srcId="{75BC274E-1899-4933-8EEA-E13EEFBB88BE}" destId="{1D60E2F8-209B-46F1-8914-A8EB2E399027}" srcOrd="1" destOrd="0" presId="urn:microsoft.com/office/officeart/2005/8/layout/hierarchy5"/>
    <dgm:cxn modelId="{3DF578B4-CDFC-42AC-892F-72DDFBACF529}" type="presParOf" srcId="{1D60E2F8-209B-46F1-8914-A8EB2E399027}" destId="{B3384A32-A8F0-4F61-B71A-E9E56443C8B0}" srcOrd="0" destOrd="0" presId="urn:microsoft.com/office/officeart/2005/8/layout/hierarchy5"/>
    <dgm:cxn modelId="{ADCFB01E-B56A-4381-BC87-1C516353D10C}" type="presParOf" srcId="{1D60E2F8-209B-46F1-8914-A8EB2E399027}" destId="{785D308D-B5D0-4CAC-938C-CA39A446EFA1}" srcOrd="1" destOrd="0" presId="urn:microsoft.com/office/officeart/2005/8/layout/hierarchy5"/>
    <dgm:cxn modelId="{BAE274A7-2C50-4F68-B6A5-57F593B9178A}" type="presParOf" srcId="{75BC274E-1899-4933-8EEA-E13EEFBB88BE}" destId="{FC2263CB-FA1C-49B2-A138-7AA04494267A}" srcOrd="2" destOrd="0" presId="urn:microsoft.com/office/officeart/2005/8/layout/hierarchy5"/>
    <dgm:cxn modelId="{D3829A30-F910-4DD9-B00A-CB830B8D401F}" type="presParOf" srcId="{FC2263CB-FA1C-49B2-A138-7AA04494267A}" destId="{961B0890-6A93-4367-90FB-F1F1E4780AFB}" srcOrd="0" destOrd="0" presId="urn:microsoft.com/office/officeart/2005/8/layout/hierarchy5"/>
    <dgm:cxn modelId="{4E468F0E-452D-45F5-AD34-6A2A90C4EFDC}" type="presParOf" srcId="{75BC274E-1899-4933-8EEA-E13EEFBB88BE}" destId="{ACD77197-33BC-44F6-9154-82FED58F330B}" srcOrd="3" destOrd="0" presId="urn:microsoft.com/office/officeart/2005/8/layout/hierarchy5"/>
    <dgm:cxn modelId="{5BF1A9BB-A071-4086-98A4-5D971483AF49}" type="presParOf" srcId="{ACD77197-33BC-44F6-9154-82FED58F330B}" destId="{610F3C54-432E-4A70-9BFC-768C8A48F246}" srcOrd="0" destOrd="0" presId="urn:microsoft.com/office/officeart/2005/8/layout/hierarchy5"/>
    <dgm:cxn modelId="{1CA20C14-4504-47FE-AC2C-23600A9AF76D}" type="presParOf" srcId="{ACD77197-33BC-44F6-9154-82FED58F330B}" destId="{09D223BF-1951-4B97-BF31-A1F9D7C05C5C}" srcOrd="1" destOrd="0" presId="urn:microsoft.com/office/officeart/2005/8/layout/hierarchy5"/>
    <dgm:cxn modelId="{CF9AF2AE-9698-45A3-9C6C-C73D2CF1CCC9}" type="presParOf" srcId="{75BC274E-1899-4933-8EEA-E13EEFBB88BE}" destId="{BBBC3EB6-E60C-4A72-9AB0-77108BE922F8}" srcOrd="4" destOrd="0" presId="urn:microsoft.com/office/officeart/2005/8/layout/hierarchy5"/>
    <dgm:cxn modelId="{3F1DA790-81FE-473C-AC44-6264DA64D6A4}" type="presParOf" srcId="{BBBC3EB6-E60C-4A72-9AB0-77108BE922F8}" destId="{F6B71C9C-3CAA-4F44-8C5E-0FA537D96B29}" srcOrd="0" destOrd="0" presId="urn:microsoft.com/office/officeart/2005/8/layout/hierarchy5"/>
    <dgm:cxn modelId="{94C742CA-888E-4335-9942-70866D1D6BAB}" type="presParOf" srcId="{75BC274E-1899-4933-8EEA-E13EEFBB88BE}" destId="{E809C930-FBD7-4930-85E2-561271F101FF}" srcOrd="5" destOrd="0" presId="urn:microsoft.com/office/officeart/2005/8/layout/hierarchy5"/>
    <dgm:cxn modelId="{8DEB5CC9-5C9E-48A3-96E9-62063F4DB419}" type="presParOf" srcId="{E809C930-FBD7-4930-85E2-561271F101FF}" destId="{53BAB33C-107C-471F-8110-B8C5D18A301C}" srcOrd="0" destOrd="0" presId="urn:microsoft.com/office/officeart/2005/8/layout/hierarchy5"/>
    <dgm:cxn modelId="{3A31C7A3-A19F-4D1E-810A-949B385843E0}" type="presParOf" srcId="{E809C930-FBD7-4930-85E2-561271F101FF}" destId="{059B3362-878F-45D9-B4A9-3D633F882F8A}" srcOrd="1" destOrd="0" presId="urn:microsoft.com/office/officeart/2005/8/layout/hierarchy5"/>
    <dgm:cxn modelId="{BA6961AB-BFDA-43E5-8EDF-F9868108CCDB}" type="presParOf" srcId="{059B3362-878F-45D9-B4A9-3D633F882F8A}" destId="{316496C5-BCA3-47A0-AC26-581EDB0A8D69}" srcOrd="0" destOrd="0" presId="urn:microsoft.com/office/officeart/2005/8/layout/hierarchy5"/>
    <dgm:cxn modelId="{2D0D7282-C4E4-469D-B46C-3ED3DBABE120}" type="presParOf" srcId="{316496C5-BCA3-47A0-AC26-581EDB0A8D69}" destId="{F0657F3F-EBC0-46A2-B797-546392ACD00E}" srcOrd="0" destOrd="0" presId="urn:microsoft.com/office/officeart/2005/8/layout/hierarchy5"/>
    <dgm:cxn modelId="{B8C860F7-8C43-4650-AA0A-0430F264BA22}" type="presParOf" srcId="{059B3362-878F-45D9-B4A9-3D633F882F8A}" destId="{4262F695-AF1F-42AF-91DB-1BB70DA22A1F}" srcOrd="1" destOrd="0" presId="urn:microsoft.com/office/officeart/2005/8/layout/hierarchy5"/>
    <dgm:cxn modelId="{3BAA1619-F95D-46CE-B74C-2DBE0EAE0336}" type="presParOf" srcId="{4262F695-AF1F-42AF-91DB-1BB70DA22A1F}" destId="{3D1664BA-C5EC-41CC-90A7-49ED575A372A}" srcOrd="0" destOrd="0" presId="urn:microsoft.com/office/officeart/2005/8/layout/hierarchy5"/>
    <dgm:cxn modelId="{E9275241-AF00-4F64-8856-CBD46FD6508C}" type="presParOf" srcId="{4262F695-AF1F-42AF-91DB-1BB70DA22A1F}" destId="{F098EF99-E8FD-407E-A40D-58D3577CC1D4}" srcOrd="1" destOrd="0" presId="urn:microsoft.com/office/officeart/2005/8/layout/hierarchy5"/>
    <dgm:cxn modelId="{8D6CA1D6-84A2-4967-93CC-9846CD9B9BCA}" type="presParOf" srcId="{75BC274E-1899-4933-8EEA-E13EEFBB88BE}" destId="{B8A0EA1E-6E83-43C9-9C8B-8874A3A8D159}" srcOrd="6" destOrd="0" presId="urn:microsoft.com/office/officeart/2005/8/layout/hierarchy5"/>
    <dgm:cxn modelId="{E27D5CF3-61D9-4741-A7F2-31A1166FC197}" type="presParOf" srcId="{B8A0EA1E-6E83-43C9-9C8B-8874A3A8D159}" destId="{6D74BB98-57C0-43A9-927A-90FE69D31581}" srcOrd="0" destOrd="0" presId="urn:microsoft.com/office/officeart/2005/8/layout/hierarchy5"/>
    <dgm:cxn modelId="{8E344A6C-863D-43DF-8629-8AEFD4D7EC08}" type="presParOf" srcId="{75BC274E-1899-4933-8EEA-E13EEFBB88BE}" destId="{8FB4A6DE-E3C8-44B3-B167-AA9DBD3016C0}" srcOrd="7" destOrd="0" presId="urn:microsoft.com/office/officeart/2005/8/layout/hierarchy5"/>
    <dgm:cxn modelId="{42658E78-602A-480C-A62B-82F054BAFC6A}" type="presParOf" srcId="{8FB4A6DE-E3C8-44B3-B167-AA9DBD3016C0}" destId="{E572C85F-D52F-415D-993D-A4D4C791DC2F}" srcOrd="0" destOrd="0" presId="urn:microsoft.com/office/officeart/2005/8/layout/hierarchy5"/>
    <dgm:cxn modelId="{73DB5E2B-3850-4328-BEE9-FB6B1F49F7AB}" type="presParOf" srcId="{8FB4A6DE-E3C8-44B3-B167-AA9DBD3016C0}" destId="{17D8FFFE-8A7B-46F2-A467-0DBAD978B98A}" srcOrd="1" destOrd="0" presId="urn:microsoft.com/office/officeart/2005/8/layout/hierarchy5"/>
    <dgm:cxn modelId="{217EE2B4-3DE1-4742-ADDE-CFDF2E861BEF}" type="presParOf" srcId="{75BC274E-1899-4933-8EEA-E13EEFBB88BE}" destId="{E43A952D-740D-44B1-8219-1F0A5E405372}" srcOrd="8" destOrd="0" presId="urn:microsoft.com/office/officeart/2005/8/layout/hierarchy5"/>
    <dgm:cxn modelId="{83B8576E-6098-4FED-A045-E3D0E8327D1B}" type="presParOf" srcId="{E43A952D-740D-44B1-8219-1F0A5E405372}" destId="{36AF3576-596D-45D8-8806-DD31DF116E0B}" srcOrd="0" destOrd="0" presId="urn:microsoft.com/office/officeart/2005/8/layout/hierarchy5"/>
    <dgm:cxn modelId="{4372B955-F6DF-4027-ADC2-497FCE2D53E5}" type="presParOf" srcId="{75BC274E-1899-4933-8EEA-E13EEFBB88BE}" destId="{49FC28DB-3D35-45EF-8CEF-70263908A050}" srcOrd="9" destOrd="0" presId="urn:microsoft.com/office/officeart/2005/8/layout/hierarchy5"/>
    <dgm:cxn modelId="{6440159B-3472-4DEA-BEBF-9951E2628DB1}" type="presParOf" srcId="{49FC28DB-3D35-45EF-8CEF-70263908A050}" destId="{0A55B8DD-2DFF-4D1D-B192-541899AF1584}" srcOrd="0" destOrd="0" presId="urn:microsoft.com/office/officeart/2005/8/layout/hierarchy5"/>
    <dgm:cxn modelId="{581A1A60-2A49-43A1-A6A3-6CD6E01D1CAB}" type="presParOf" srcId="{49FC28DB-3D35-45EF-8CEF-70263908A050}" destId="{7077C1B5-7FA9-4E09-BADD-555CDA41FDDF}" srcOrd="1" destOrd="0" presId="urn:microsoft.com/office/officeart/2005/8/layout/hierarchy5"/>
    <dgm:cxn modelId="{CE764E87-F0E6-45FF-806B-66B7EAA088E8}" type="presParOf" srcId="{C0B4035A-8775-4229-949A-6782E91E4C7D}" destId="{6AC22777-C37D-4DD1-81FD-2F86CFE051DE}" srcOrd="2" destOrd="0" presId="urn:microsoft.com/office/officeart/2005/8/layout/hierarchy5"/>
    <dgm:cxn modelId="{E01FAEE2-FCD4-44AF-8FCF-50DB41D9BD3E}" type="presParOf" srcId="{6AC22777-C37D-4DD1-81FD-2F86CFE051DE}" destId="{DF460130-F6E0-4790-98F2-EC3910602341}" srcOrd="0" destOrd="0" presId="urn:microsoft.com/office/officeart/2005/8/layout/hierarchy5"/>
    <dgm:cxn modelId="{57B9158F-4889-47EE-8D2A-121A99C8A3D5}" type="presParOf" srcId="{C0B4035A-8775-4229-949A-6782E91E4C7D}" destId="{6BB142E9-DDF4-48CD-9B15-00C45DB23934}" srcOrd="3" destOrd="0" presId="urn:microsoft.com/office/officeart/2005/8/layout/hierarchy5"/>
    <dgm:cxn modelId="{B60B22E7-E776-4A16-AEDD-0A92AC05C363}" type="presParOf" srcId="{6BB142E9-DDF4-48CD-9B15-00C45DB23934}" destId="{BBFCFBE2-EF75-4002-816D-04CEFEB2ED68}" srcOrd="0" destOrd="0" presId="urn:microsoft.com/office/officeart/2005/8/layout/hierarchy5"/>
    <dgm:cxn modelId="{66C1E84F-A76A-43F3-A852-9600AF1BA8C8}" type="presParOf" srcId="{6BB142E9-DDF4-48CD-9B15-00C45DB23934}" destId="{D2B98251-A646-4EBD-932F-DA8AC56FA0C6}" srcOrd="1" destOrd="0" presId="urn:microsoft.com/office/officeart/2005/8/layout/hierarchy5"/>
    <dgm:cxn modelId="{E31AA630-0AEE-4AF4-BA8A-27172031E98F}" type="presParOf" srcId="{C0B4035A-8775-4229-949A-6782E91E4C7D}" destId="{0F5B983B-E45F-4EAF-95CD-B3EB31BDBA26}" srcOrd="4" destOrd="0" presId="urn:microsoft.com/office/officeart/2005/8/layout/hierarchy5"/>
    <dgm:cxn modelId="{14159730-B6B7-4690-A796-6F05E00DA8A5}" type="presParOf" srcId="{0F5B983B-E45F-4EAF-95CD-B3EB31BDBA26}" destId="{58535A13-D7CB-490D-B3AF-476DC7259385}" srcOrd="0" destOrd="0" presId="urn:microsoft.com/office/officeart/2005/8/layout/hierarchy5"/>
    <dgm:cxn modelId="{2AF13593-611C-4ABF-AC5A-EB9F5E336DE7}" type="presParOf" srcId="{C0B4035A-8775-4229-949A-6782E91E4C7D}" destId="{AD0772D8-831E-4F2D-9F2C-45C6365BE208}" srcOrd="5" destOrd="0" presId="urn:microsoft.com/office/officeart/2005/8/layout/hierarchy5"/>
    <dgm:cxn modelId="{06CF970A-7FB2-4F41-B08D-DAD64878970F}" type="presParOf" srcId="{AD0772D8-831E-4F2D-9F2C-45C6365BE208}" destId="{74888A4D-493A-413D-86D8-CFE807044F68}" srcOrd="0" destOrd="0" presId="urn:microsoft.com/office/officeart/2005/8/layout/hierarchy5"/>
    <dgm:cxn modelId="{0502D8F1-BA35-4429-80E0-62BC12103F22}" type="presParOf" srcId="{AD0772D8-831E-4F2D-9F2C-45C6365BE208}" destId="{427F714B-342F-4B3F-BFF9-1F652FC4C0B2}" srcOrd="1" destOrd="0" presId="urn:microsoft.com/office/officeart/2005/8/layout/hierarchy5"/>
    <dgm:cxn modelId="{535BD13B-750B-4F86-BBBA-7C6E081280EF}" type="presParOf" srcId="{C0B4035A-8775-4229-949A-6782E91E4C7D}" destId="{E84B72B3-ED83-49A5-ADD0-C78298CDE1B8}" srcOrd="6" destOrd="0" presId="urn:microsoft.com/office/officeart/2005/8/layout/hierarchy5"/>
    <dgm:cxn modelId="{D82A041E-405B-40C9-AC7E-944A8EA60E3E}" type="presParOf" srcId="{E84B72B3-ED83-49A5-ADD0-C78298CDE1B8}" destId="{33C1B4B6-659E-4619-B8A5-532D1ABEFDBD}" srcOrd="0" destOrd="0" presId="urn:microsoft.com/office/officeart/2005/8/layout/hierarchy5"/>
    <dgm:cxn modelId="{88E91C94-8D59-4F8F-9C44-29D17F121466}" type="presParOf" srcId="{C0B4035A-8775-4229-949A-6782E91E4C7D}" destId="{EB57738C-B442-427C-B12F-86A15B1D7161}" srcOrd="7" destOrd="0" presId="urn:microsoft.com/office/officeart/2005/8/layout/hierarchy5"/>
    <dgm:cxn modelId="{89AF33C6-28C0-4242-AA35-E88A4E8F8F7F}" type="presParOf" srcId="{EB57738C-B442-427C-B12F-86A15B1D7161}" destId="{846B0E61-CB75-4418-813C-49AB0DF76EB8}" srcOrd="0" destOrd="0" presId="urn:microsoft.com/office/officeart/2005/8/layout/hierarchy5"/>
    <dgm:cxn modelId="{CDAA6618-A884-4FA8-A5B2-6115CCE52100}" type="presParOf" srcId="{EB57738C-B442-427C-B12F-86A15B1D7161}" destId="{FAF75793-2C95-473E-B1EC-A122C505894B}" srcOrd="1" destOrd="0" presId="urn:microsoft.com/office/officeart/2005/8/layout/hierarchy5"/>
    <dgm:cxn modelId="{BA22E877-50F8-473C-933F-88863D941B3F}" type="presParOf" srcId="{E31853AF-1A1D-400C-B1EB-3CCFB6F15792}" destId="{C90CAB47-2442-4503-A489-1DADBCF24EC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176B8-90D2-4F8F-863E-E9D92D83E75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D03F5-9098-4E30-A96B-889A7DB9BC9B}">
      <dgm:prSet phldrT="[Text]"/>
      <dgm:spPr/>
      <dgm:t>
        <a:bodyPr/>
        <a:lstStyle/>
        <a:p>
          <a:r>
            <a:rPr lang="en-US" dirty="0"/>
            <a:t>Each image is scaled to 224 x 224 x 3</a:t>
          </a:r>
        </a:p>
      </dgm:t>
    </dgm:pt>
    <dgm:pt modelId="{F42CAA73-0FB5-45FF-A2D5-1F50615D8353}" type="parTrans" cxnId="{D8D98F08-36FB-4B96-AE50-2EB0CC87B8B2}">
      <dgm:prSet/>
      <dgm:spPr/>
      <dgm:t>
        <a:bodyPr/>
        <a:lstStyle/>
        <a:p>
          <a:endParaRPr lang="en-US"/>
        </a:p>
      </dgm:t>
    </dgm:pt>
    <dgm:pt modelId="{2F91005D-EEF2-40FE-9A3F-F1E3789C0B73}" type="sibTrans" cxnId="{D8D98F08-36FB-4B96-AE50-2EB0CC87B8B2}">
      <dgm:prSet/>
      <dgm:spPr/>
      <dgm:t>
        <a:bodyPr/>
        <a:lstStyle/>
        <a:p>
          <a:endParaRPr lang="en-US"/>
        </a:p>
      </dgm:t>
    </dgm:pt>
    <dgm:pt modelId="{B75B836F-0E02-42FF-AC02-231AEF99A1E2}">
      <dgm:prSet phldrT="[Text]"/>
      <dgm:spPr/>
      <dgm:t>
        <a:bodyPr/>
        <a:lstStyle/>
        <a:p>
          <a:r>
            <a:rPr lang="en-US" dirty="0"/>
            <a:t>VGG16</a:t>
          </a:r>
        </a:p>
        <a:p>
          <a:r>
            <a:rPr lang="en-US" dirty="0"/>
            <a:t>1000 x 1</a:t>
          </a:r>
        </a:p>
      </dgm:t>
    </dgm:pt>
    <dgm:pt modelId="{F4F624CB-333F-4D71-AFD0-491A54026D4D}" type="parTrans" cxnId="{A6C9DA1E-99F5-417F-B2D3-DED423D3529B}">
      <dgm:prSet/>
      <dgm:spPr/>
      <dgm:t>
        <a:bodyPr/>
        <a:lstStyle/>
        <a:p>
          <a:endParaRPr lang="en-US"/>
        </a:p>
      </dgm:t>
    </dgm:pt>
    <dgm:pt modelId="{08C8E00A-0387-4FAF-956C-E4669639E025}" type="sibTrans" cxnId="{A6C9DA1E-99F5-417F-B2D3-DED423D3529B}">
      <dgm:prSet/>
      <dgm:spPr/>
      <dgm:t>
        <a:bodyPr/>
        <a:lstStyle/>
        <a:p>
          <a:endParaRPr lang="en-US"/>
        </a:p>
      </dgm:t>
    </dgm:pt>
    <dgm:pt modelId="{E668D3F3-A3A4-47E1-8137-A4DA2ED0B888}">
      <dgm:prSet phldrT="[Text]"/>
      <dgm:spPr/>
      <dgm:t>
        <a:bodyPr/>
        <a:lstStyle/>
        <a:p>
          <a:r>
            <a:rPr lang="en-US" dirty="0"/>
            <a:t>Random Forests</a:t>
          </a:r>
        </a:p>
      </dgm:t>
    </dgm:pt>
    <dgm:pt modelId="{0D77B28B-8E39-41EC-B14A-51FE8AED33F7}" type="parTrans" cxnId="{84D6391D-DCB7-4BA7-8D67-22CF7A788E30}">
      <dgm:prSet/>
      <dgm:spPr/>
      <dgm:t>
        <a:bodyPr/>
        <a:lstStyle/>
        <a:p>
          <a:endParaRPr lang="en-US"/>
        </a:p>
      </dgm:t>
    </dgm:pt>
    <dgm:pt modelId="{9B0DB2A6-2F74-4E74-AE03-E0F8D98869EB}" type="sibTrans" cxnId="{84D6391D-DCB7-4BA7-8D67-22CF7A788E30}">
      <dgm:prSet/>
      <dgm:spPr/>
      <dgm:t>
        <a:bodyPr/>
        <a:lstStyle/>
        <a:p>
          <a:endParaRPr lang="en-US"/>
        </a:p>
      </dgm:t>
    </dgm:pt>
    <dgm:pt modelId="{7DC800B0-2EC3-4B9E-9CCC-63275C51CBB0}">
      <dgm:prSet phldrT="[Text]"/>
      <dgm:spPr/>
      <dgm:t>
        <a:bodyPr/>
        <a:lstStyle/>
        <a:p>
          <a:r>
            <a:rPr lang="en-US" dirty="0"/>
            <a:t>SVM – Linear </a:t>
          </a:r>
        </a:p>
      </dgm:t>
    </dgm:pt>
    <dgm:pt modelId="{3AA1702C-5485-42BB-AAC2-C1E993D9D459}" type="parTrans" cxnId="{B2A38E61-E3BE-4445-80FC-5D2BB969B5D6}">
      <dgm:prSet/>
      <dgm:spPr/>
      <dgm:t>
        <a:bodyPr/>
        <a:lstStyle/>
        <a:p>
          <a:endParaRPr lang="en-US"/>
        </a:p>
      </dgm:t>
    </dgm:pt>
    <dgm:pt modelId="{A0BE2295-32FF-4EEE-B843-1014400998B0}" type="sibTrans" cxnId="{B2A38E61-E3BE-4445-80FC-5D2BB969B5D6}">
      <dgm:prSet/>
      <dgm:spPr/>
      <dgm:t>
        <a:bodyPr/>
        <a:lstStyle/>
        <a:p>
          <a:endParaRPr lang="en-US"/>
        </a:p>
      </dgm:t>
    </dgm:pt>
    <dgm:pt modelId="{AF54ABA5-3223-48A0-B085-6599D4B8C3A5}">
      <dgm:prSet phldrT="[Text]"/>
      <dgm:spPr/>
      <dgm:t>
        <a:bodyPr/>
        <a:lstStyle/>
        <a:p>
          <a:r>
            <a:rPr lang="en-US" dirty="0"/>
            <a:t>ResNet50</a:t>
          </a:r>
        </a:p>
      </dgm:t>
    </dgm:pt>
    <dgm:pt modelId="{2DE809EA-8356-472E-B46C-C3992DE2DC60}" type="parTrans" cxnId="{4309B2BC-FFB7-4223-8F01-C1BAA96C4187}">
      <dgm:prSet/>
      <dgm:spPr/>
      <dgm:t>
        <a:bodyPr/>
        <a:lstStyle/>
        <a:p>
          <a:endParaRPr lang="en-US"/>
        </a:p>
      </dgm:t>
    </dgm:pt>
    <dgm:pt modelId="{6FEB7A46-E4AD-4B04-95A8-41AA0F8B27C7}" type="sibTrans" cxnId="{4309B2BC-FFB7-4223-8F01-C1BAA96C4187}">
      <dgm:prSet/>
      <dgm:spPr/>
      <dgm:t>
        <a:bodyPr/>
        <a:lstStyle/>
        <a:p>
          <a:endParaRPr lang="en-US"/>
        </a:p>
      </dgm:t>
    </dgm:pt>
    <dgm:pt modelId="{C4D5CD75-373E-4A1D-B42D-8967E64E66EC}">
      <dgm:prSet phldrT="[Text]"/>
      <dgm:spPr/>
      <dgm:t>
        <a:bodyPr/>
        <a:lstStyle/>
        <a:p>
          <a:r>
            <a:rPr lang="en-US" dirty="0"/>
            <a:t>InceptionV3</a:t>
          </a:r>
        </a:p>
      </dgm:t>
    </dgm:pt>
    <dgm:pt modelId="{2BCC702A-3CCF-4581-9D29-F26A689BE46F}" type="parTrans" cxnId="{AB1DAF24-0F2B-4723-9C7A-51E2A1A88471}">
      <dgm:prSet/>
      <dgm:spPr/>
      <dgm:t>
        <a:bodyPr/>
        <a:lstStyle/>
        <a:p>
          <a:endParaRPr lang="en-US"/>
        </a:p>
      </dgm:t>
    </dgm:pt>
    <dgm:pt modelId="{0D1B51E5-05D3-4C58-BCF1-0515AC3577B9}" type="sibTrans" cxnId="{AB1DAF24-0F2B-4723-9C7A-51E2A1A88471}">
      <dgm:prSet/>
      <dgm:spPr/>
      <dgm:t>
        <a:bodyPr/>
        <a:lstStyle/>
        <a:p>
          <a:endParaRPr lang="en-US"/>
        </a:p>
      </dgm:t>
    </dgm:pt>
    <dgm:pt modelId="{5587EA9F-D76D-4F54-B200-2B8C5EE493F7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4CCB4AAB-90BA-4385-8D32-0C5573CBD864}" type="parTrans" cxnId="{3FCC98E1-8E90-4293-A9EC-629C24D5A699}">
      <dgm:prSet/>
      <dgm:spPr/>
      <dgm:t>
        <a:bodyPr/>
        <a:lstStyle/>
        <a:p>
          <a:endParaRPr lang="en-US"/>
        </a:p>
      </dgm:t>
    </dgm:pt>
    <dgm:pt modelId="{B2F3CEF4-BE6E-485E-B740-0473C5E3334B}" type="sibTrans" cxnId="{3FCC98E1-8E90-4293-A9EC-629C24D5A699}">
      <dgm:prSet/>
      <dgm:spPr/>
      <dgm:t>
        <a:bodyPr/>
        <a:lstStyle/>
        <a:p>
          <a:endParaRPr lang="en-US"/>
        </a:p>
      </dgm:t>
    </dgm:pt>
    <dgm:pt modelId="{D7A9C2C6-6261-4CB5-B853-579AE03718DC}">
      <dgm:prSet phldrT="[Text]"/>
      <dgm:spPr/>
      <dgm:t>
        <a:bodyPr/>
        <a:lstStyle/>
        <a:p>
          <a:r>
            <a:rPr lang="en-US" dirty="0"/>
            <a:t>Gradient boosted trees</a:t>
          </a:r>
        </a:p>
      </dgm:t>
    </dgm:pt>
    <dgm:pt modelId="{341478A5-B390-4252-9390-D011178EBB99}" type="parTrans" cxnId="{A593CEF6-22E2-4D11-B5C7-9E9109F3EC04}">
      <dgm:prSet/>
      <dgm:spPr/>
      <dgm:t>
        <a:bodyPr/>
        <a:lstStyle/>
        <a:p>
          <a:endParaRPr lang="en-US"/>
        </a:p>
      </dgm:t>
    </dgm:pt>
    <dgm:pt modelId="{0F304A33-3A64-4F52-97DE-5CF75FC7E2CE}" type="sibTrans" cxnId="{A593CEF6-22E2-4D11-B5C7-9E9109F3EC04}">
      <dgm:prSet/>
      <dgm:spPr/>
      <dgm:t>
        <a:bodyPr/>
        <a:lstStyle/>
        <a:p>
          <a:endParaRPr lang="en-US"/>
        </a:p>
      </dgm:t>
    </dgm:pt>
    <dgm:pt modelId="{BB2CDCBA-5379-4908-B085-D5821CF0809A}">
      <dgm:prSet phldrT="[Text]"/>
      <dgm:spPr/>
      <dgm:t>
        <a:bodyPr/>
        <a:lstStyle/>
        <a:p>
          <a:r>
            <a:rPr lang="en-US" dirty="0"/>
            <a:t>2 Layer Neural Nets</a:t>
          </a:r>
        </a:p>
      </dgm:t>
    </dgm:pt>
    <dgm:pt modelId="{FC782844-8D48-4569-A128-899105AA0D0D}" type="parTrans" cxnId="{3C1C6B72-1E8F-4EEA-8B36-A7CB21F2984F}">
      <dgm:prSet/>
      <dgm:spPr/>
      <dgm:t>
        <a:bodyPr/>
        <a:lstStyle/>
        <a:p>
          <a:endParaRPr lang="en-US"/>
        </a:p>
      </dgm:t>
    </dgm:pt>
    <dgm:pt modelId="{5ADAEEBC-5E4B-49B6-A2CC-0229F49700B9}" type="sibTrans" cxnId="{3C1C6B72-1E8F-4EEA-8B36-A7CB21F2984F}">
      <dgm:prSet/>
      <dgm:spPr/>
      <dgm:t>
        <a:bodyPr/>
        <a:lstStyle/>
        <a:p>
          <a:endParaRPr lang="en-US"/>
        </a:p>
      </dgm:t>
    </dgm:pt>
    <dgm:pt modelId="{F590883F-0867-4560-91DF-5FEA6E12A208}">
      <dgm:prSet phldrT="[Text]"/>
      <dgm:spPr/>
      <dgm:t>
        <a:bodyPr/>
        <a:lstStyle/>
        <a:p>
          <a:r>
            <a:rPr lang="en-US" dirty="0"/>
            <a:t>VGG19</a:t>
          </a:r>
        </a:p>
      </dgm:t>
    </dgm:pt>
    <dgm:pt modelId="{51A22356-1040-4104-8BA8-F9E2963306FC}" type="sibTrans" cxnId="{82764E99-45D3-4152-AA26-BA8DFEFAED1A}">
      <dgm:prSet/>
      <dgm:spPr/>
      <dgm:t>
        <a:bodyPr/>
        <a:lstStyle/>
        <a:p>
          <a:endParaRPr lang="en-US"/>
        </a:p>
      </dgm:t>
    </dgm:pt>
    <dgm:pt modelId="{D6328C3D-0829-4162-92C9-90F3C6C6883F}" type="parTrans" cxnId="{82764E99-45D3-4152-AA26-BA8DFEFAED1A}">
      <dgm:prSet/>
      <dgm:spPr/>
      <dgm:t>
        <a:bodyPr/>
        <a:lstStyle/>
        <a:p>
          <a:endParaRPr lang="en-US"/>
        </a:p>
      </dgm:t>
    </dgm:pt>
    <dgm:pt modelId="{E9E3DBFF-1230-4DEF-B276-AD03DCB2EA63}">
      <dgm:prSet phldrT="[Text]"/>
      <dgm:spPr/>
      <dgm:t>
        <a:bodyPr/>
        <a:lstStyle/>
        <a:p>
          <a:r>
            <a:rPr lang="en-US" dirty="0"/>
            <a:t>Best models validated on </a:t>
          </a:r>
          <a:r>
            <a:rPr lang="en-US" dirty="0" err="1"/>
            <a:t>Kaggle</a:t>
          </a:r>
          <a:r>
            <a:rPr lang="en-US" dirty="0"/>
            <a:t> test set</a:t>
          </a:r>
        </a:p>
      </dgm:t>
    </dgm:pt>
    <dgm:pt modelId="{648E96CF-8088-4F18-9A34-94B480CBBB44}" type="parTrans" cxnId="{CCFFD5B2-3059-49B1-BEF0-21CC400A715C}">
      <dgm:prSet/>
      <dgm:spPr/>
      <dgm:t>
        <a:bodyPr/>
        <a:lstStyle/>
        <a:p>
          <a:endParaRPr lang="en-US"/>
        </a:p>
      </dgm:t>
    </dgm:pt>
    <dgm:pt modelId="{259EA3AD-FCCF-4E6D-BFF1-EDCBAF505451}" type="sibTrans" cxnId="{CCFFD5B2-3059-49B1-BEF0-21CC400A715C}">
      <dgm:prSet/>
      <dgm:spPr/>
      <dgm:t>
        <a:bodyPr/>
        <a:lstStyle/>
        <a:p>
          <a:endParaRPr lang="en-US"/>
        </a:p>
      </dgm:t>
    </dgm:pt>
    <dgm:pt modelId="{E31853AF-1A1D-400C-B1EB-3CCFB6F15792}" type="pres">
      <dgm:prSet presAssocID="{47F176B8-90D2-4F8F-863E-E9D92D83E7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07D47D-787B-4589-9D15-8408F207B134}" type="pres">
      <dgm:prSet presAssocID="{47F176B8-90D2-4F8F-863E-E9D92D83E751}" presName="hierFlow" presStyleCnt="0"/>
      <dgm:spPr/>
    </dgm:pt>
    <dgm:pt modelId="{18A407FD-81ED-4085-94A0-9DEF41C17E57}" type="pres">
      <dgm:prSet presAssocID="{47F176B8-90D2-4F8F-863E-E9D92D83E7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66F10C-8480-4FFC-928C-F70B0992ED02}" type="pres">
      <dgm:prSet presAssocID="{183D03F5-9098-4E30-A96B-889A7DB9BC9B}" presName="Name17" presStyleCnt="0"/>
      <dgm:spPr/>
    </dgm:pt>
    <dgm:pt modelId="{C44A7C36-DAC4-49C1-A93D-8471E864286C}" type="pres">
      <dgm:prSet presAssocID="{183D03F5-9098-4E30-A96B-889A7DB9BC9B}" presName="level1Shape" presStyleLbl="node0" presStyleIdx="0" presStyleCnt="1">
        <dgm:presLayoutVars>
          <dgm:chPref val="3"/>
        </dgm:presLayoutVars>
      </dgm:prSet>
      <dgm:spPr/>
    </dgm:pt>
    <dgm:pt modelId="{C0B4035A-8775-4229-949A-6782E91E4C7D}" type="pres">
      <dgm:prSet presAssocID="{183D03F5-9098-4E30-A96B-889A7DB9BC9B}" presName="hierChild2" presStyleCnt="0"/>
      <dgm:spPr/>
    </dgm:pt>
    <dgm:pt modelId="{1850C274-BCCE-4A14-B4DA-D394F2029ADD}" type="pres">
      <dgm:prSet presAssocID="{F4F624CB-333F-4D71-AFD0-491A54026D4D}" presName="Name25" presStyleLbl="parChTrans1D2" presStyleIdx="0" presStyleCnt="4"/>
      <dgm:spPr/>
    </dgm:pt>
    <dgm:pt modelId="{C597E7CA-04A2-4396-A0B8-6C5723B0F35D}" type="pres">
      <dgm:prSet presAssocID="{F4F624CB-333F-4D71-AFD0-491A54026D4D}" presName="connTx" presStyleLbl="parChTrans1D2" presStyleIdx="0" presStyleCnt="4"/>
      <dgm:spPr/>
    </dgm:pt>
    <dgm:pt modelId="{7E89CEAF-0AB2-4D1E-81F1-850F220FF117}" type="pres">
      <dgm:prSet presAssocID="{B75B836F-0E02-42FF-AC02-231AEF99A1E2}" presName="Name30" presStyleCnt="0"/>
      <dgm:spPr/>
    </dgm:pt>
    <dgm:pt modelId="{C2CA5D7E-B528-44A4-B688-AC775D1E659F}" type="pres">
      <dgm:prSet presAssocID="{B75B836F-0E02-42FF-AC02-231AEF99A1E2}" presName="level2Shape" presStyleLbl="node2" presStyleIdx="0" presStyleCnt="4"/>
      <dgm:spPr/>
    </dgm:pt>
    <dgm:pt modelId="{75BC274E-1899-4933-8EEA-E13EEFBB88BE}" type="pres">
      <dgm:prSet presAssocID="{B75B836F-0E02-42FF-AC02-231AEF99A1E2}" presName="hierChild3" presStyleCnt="0"/>
      <dgm:spPr/>
    </dgm:pt>
    <dgm:pt modelId="{13277FEE-D687-49FB-A46E-89584965546D}" type="pres">
      <dgm:prSet presAssocID="{0D77B28B-8E39-41EC-B14A-51FE8AED33F7}" presName="Name25" presStyleLbl="parChTrans1D3" presStyleIdx="0" presStyleCnt="5"/>
      <dgm:spPr/>
    </dgm:pt>
    <dgm:pt modelId="{73168B81-9665-4CFF-BECC-E6FE896E0A0F}" type="pres">
      <dgm:prSet presAssocID="{0D77B28B-8E39-41EC-B14A-51FE8AED33F7}" presName="connTx" presStyleLbl="parChTrans1D3" presStyleIdx="0" presStyleCnt="5"/>
      <dgm:spPr/>
    </dgm:pt>
    <dgm:pt modelId="{1D60E2F8-209B-46F1-8914-A8EB2E399027}" type="pres">
      <dgm:prSet presAssocID="{E668D3F3-A3A4-47E1-8137-A4DA2ED0B888}" presName="Name30" presStyleCnt="0"/>
      <dgm:spPr/>
    </dgm:pt>
    <dgm:pt modelId="{B3384A32-A8F0-4F61-B71A-E9E56443C8B0}" type="pres">
      <dgm:prSet presAssocID="{E668D3F3-A3A4-47E1-8137-A4DA2ED0B888}" presName="level2Shape" presStyleLbl="node3" presStyleIdx="0" presStyleCnt="5"/>
      <dgm:spPr/>
    </dgm:pt>
    <dgm:pt modelId="{785D308D-B5D0-4CAC-938C-CA39A446EFA1}" type="pres">
      <dgm:prSet presAssocID="{E668D3F3-A3A4-47E1-8137-A4DA2ED0B888}" presName="hierChild3" presStyleCnt="0"/>
      <dgm:spPr/>
    </dgm:pt>
    <dgm:pt modelId="{FC2263CB-FA1C-49B2-A138-7AA04494267A}" type="pres">
      <dgm:prSet presAssocID="{3AA1702C-5485-42BB-AAC2-C1E993D9D459}" presName="Name25" presStyleLbl="parChTrans1D3" presStyleIdx="1" presStyleCnt="5"/>
      <dgm:spPr/>
    </dgm:pt>
    <dgm:pt modelId="{961B0890-6A93-4367-90FB-F1F1E4780AFB}" type="pres">
      <dgm:prSet presAssocID="{3AA1702C-5485-42BB-AAC2-C1E993D9D459}" presName="connTx" presStyleLbl="parChTrans1D3" presStyleIdx="1" presStyleCnt="5"/>
      <dgm:spPr/>
    </dgm:pt>
    <dgm:pt modelId="{ACD77197-33BC-44F6-9154-82FED58F330B}" type="pres">
      <dgm:prSet presAssocID="{7DC800B0-2EC3-4B9E-9CCC-63275C51CBB0}" presName="Name30" presStyleCnt="0"/>
      <dgm:spPr/>
    </dgm:pt>
    <dgm:pt modelId="{610F3C54-432E-4A70-9BFC-768C8A48F246}" type="pres">
      <dgm:prSet presAssocID="{7DC800B0-2EC3-4B9E-9CCC-63275C51CBB0}" presName="level2Shape" presStyleLbl="node3" presStyleIdx="1" presStyleCnt="5"/>
      <dgm:spPr/>
    </dgm:pt>
    <dgm:pt modelId="{09D223BF-1951-4B97-BF31-A1F9D7C05C5C}" type="pres">
      <dgm:prSet presAssocID="{7DC800B0-2EC3-4B9E-9CCC-63275C51CBB0}" presName="hierChild3" presStyleCnt="0"/>
      <dgm:spPr/>
    </dgm:pt>
    <dgm:pt modelId="{BBBC3EB6-E60C-4A72-9AB0-77108BE922F8}" type="pres">
      <dgm:prSet presAssocID="{4CCB4AAB-90BA-4385-8D32-0C5573CBD864}" presName="Name25" presStyleLbl="parChTrans1D3" presStyleIdx="2" presStyleCnt="5"/>
      <dgm:spPr/>
    </dgm:pt>
    <dgm:pt modelId="{F6B71C9C-3CAA-4F44-8C5E-0FA537D96B29}" type="pres">
      <dgm:prSet presAssocID="{4CCB4AAB-90BA-4385-8D32-0C5573CBD864}" presName="connTx" presStyleLbl="parChTrans1D3" presStyleIdx="2" presStyleCnt="5"/>
      <dgm:spPr/>
    </dgm:pt>
    <dgm:pt modelId="{E809C930-FBD7-4930-85E2-561271F101FF}" type="pres">
      <dgm:prSet presAssocID="{5587EA9F-D76D-4F54-B200-2B8C5EE493F7}" presName="Name30" presStyleCnt="0"/>
      <dgm:spPr/>
    </dgm:pt>
    <dgm:pt modelId="{53BAB33C-107C-471F-8110-B8C5D18A301C}" type="pres">
      <dgm:prSet presAssocID="{5587EA9F-D76D-4F54-B200-2B8C5EE493F7}" presName="level2Shape" presStyleLbl="node3" presStyleIdx="2" presStyleCnt="5"/>
      <dgm:spPr/>
    </dgm:pt>
    <dgm:pt modelId="{059B3362-878F-45D9-B4A9-3D633F882F8A}" type="pres">
      <dgm:prSet presAssocID="{5587EA9F-D76D-4F54-B200-2B8C5EE493F7}" presName="hierChild3" presStyleCnt="0"/>
      <dgm:spPr/>
    </dgm:pt>
    <dgm:pt modelId="{316496C5-BCA3-47A0-AC26-581EDB0A8D69}" type="pres">
      <dgm:prSet presAssocID="{648E96CF-8088-4F18-9A34-94B480CBBB44}" presName="Name25" presStyleLbl="parChTrans1D4" presStyleIdx="0" presStyleCnt="1"/>
      <dgm:spPr/>
    </dgm:pt>
    <dgm:pt modelId="{F0657F3F-EBC0-46A2-B797-546392ACD00E}" type="pres">
      <dgm:prSet presAssocID="{648E96CF-8088-4F18-9A34-94B480CBBB44}" presName="connTx" presStyleLbl="parChTrans1D4" presStyleIdx="0" presStyleCnt="1"/>
      <dgm:spPr/>
    </dgm:pt>
    <dgm:pt modelId="{4262F695-AF1F-42AF-91DB-1BB70DA22A1F}" type="pres">
      <dgm:prSet presAssocID="{E9E3DBFF-1230-4DEF-B276-AD03DCB2EA63}" presName="Name30" presStyleCnt="0"/>
      <dgm:spPr/>
    </dgm:pt>
    <dgm:pt modelId="{3D1664BA-C5EC-41CC-90A7-49ED575A372A}" type="pres">
      <dgm:prSet presAssocID="{E9E3DBFF-1230-4DEF-B276-AD03DCB2EA63}" presName="level2Shape" presStyleLbl="node4" presStyleIdx="0" presStyleCnt="1"/>
      <dgm:spPr/>
    </dgm:pt>
    <dgm:pt modelId="{F098EF99-E8FD-407E-A40D-58D3577CC1D4}" type="pres">
      <dgm:prSet presAssocID="{E9E3DBFF-1230-4DEF-B276-AD03DCB2EA63}" presName="hierChild3" presStyleCnt="0"/>
      <dgm:spPr/>
    </dgm:pt>
    <dgm:pt modelId="{B8A0EA1E-6E83-43C9-9C8B-8874A3A8D159}" type="pres">
      <dgm:prSet presAssocID="{341478A5-B390-4252-9390-D011178EBB99}" presName="Name25" presStyleLbl="parChTrans1D3" presStyleIdx="3" presStyleCnt="5"/>
      <dgm:spPr/>
    </dgm:pt>
    <dgm:pt modelId="{6D74BB98-57C0-43A9-927A-90FE69D31581}" type="pres">
      <dgm:prSet presAssocID="{341478A5-B390-4252-9390-D011178EBB99}" presName="connTx" presStyleLbl="parChTrans1D3" presStyleIdx="3" presStyleCnt="5"/>
      <dgm:spPr/>
    </dgm:pt>
    <dgm:pt modelId="{8FB4A6DE-E3C8-44B3-B167-AA9DBD3016C0}" type="pres">
      <dgm:prSet presAssocID="{D7A9C2C6-6261-4CB5-B853-579AE03718DC}" presName="Name30" presStyleCnt="0"/>
      <dgm:spPr/>
    </dgm:pt>
    <dgm:pt modelId="{E572C85F-D52F-415D-993D-A4D4C791DC2F}" type="pres">
      <dgm:prSet presAssocID="{D7A9C2C6-6261-4CB5-B853-579AE03718DC}" presName="level2Shape" presStyleLbl="node3" presStyleIdx="3" presStyleCnt="5"/>
      <dgm:spPr/>
    </dgm:pt>
    <dgm:pt modelId="{17D8FFFE-8A7B-46F2-A467-0DBAD978B98A}" type="pres">
      <dgm:prSet presAssocID="{D7A9C2C6-6261-4CB5-B853-579AE03718DC}" presName="hierChild3" presStyleCnt="0"/>
      <dgm:spPr/>
    </dgm:pt>
    <dgm:pt modelId="{E43A952D-740D-44B1-8219-1F0A5E405372}" type="pres">
      <dgm:prSet presAssocID="{FC782844-8D48-4569-A128-899105AA0D0D}" presName="Name25" presStyleLbl="parChTrans1D3" presStyleIdx="4" presStyleCnt="5"/>
      <dgm:spPr/>
    </dgm:pt>
    <dgm:pt modelId="{36AF3576-596D-45D8-8806-DD31DF116E0B}" type="pres">
      <dgm:prSet presAssocID="{FC782844-8D48-4569-A128-899105AA0D0D}" presName="connTx" presStyleLbl="parChTrans1D3" presStyleIdx="4" presStyleCnt="5"/>
      <dgm:spPr/>
    </dgm:pt>
    <dgm:pt modelId="{49FC28DB-3D35-45EF-8CEF-70263908A050}" type="pres">
      <dgm:prSet presAssocID="{BB2CDCBA-5379-4908-B085-D5821CF0809A}" presName="Name30" presStyleCnt="0"/>
      <dgm:spPr/>
    </dgm:pt>
    <dgm:pt modelId="{0A55B8DD-2DFF-4D1D-B192-541899AF1584}" type="pres">
      <dgm:prSet presAssocID="{BB2CDCBA-5379-4908-B085-D5821CF0809A}" presName="level2Shape" presStyleLbl="node3" presStyleIdx="4" presStyleCnt="5" custLinFactNeighborX="3088" custLinFactNeighborY="24004"/>
      <dgm:spPr/>
    </dgm:pt>
    <dgm:pt modelId="{7077C1B5-7FA9-4E09-BADD-555CDA41FDDF}" type="pres">
      <dgm:prSet presAssocID="{BB2CDCBA-5379-4908-B085-D5821CF0809A}" presName="hierChild3" presStyleCnt="0"/>
      <dgm:spPr/>
    </dgm:pt>
    <dgm:pt modelId="{6AC22777-C37D-4DD1-81FD-2F86CFE051DE}" type="pres">
      <dgm:prSet presAssocID="{D6328C3D-0829-4162-92C9-90F3C6C6883F}" presName="Name25" presStyleLbl="parChTrans1D2" presStyleIdx="1" presStyleCnt="4"/>
      <dgm:spPr/>
    </dgm:pt>
    <dgm:pt modelId="{DF460130-F6E0-4790-98F2-EC3910602341}" type="pres">
      <dgm:prSet presAssocID="{D6328C3D-0829-4162-92C9-90F3C6C6883F}" presName="connTx" presStyleLbl="parChTrans1D2" presStyleIdx="1" presStyleCnt="4"/>
      <dgm:spPr/>
    </dgm:pt>
    <dgm:pt modelId="{6BB142E9-DDF4-48CD-9B15-00C45DB23934}" type="pres">
      <dgm:prSet presAssocID="{F590883F-0867-4560-91DF-5FEA6E12A208}" presName="Name30" presStyleCnt="0"/>
      <dgm:spPr/>
    </dgm:pt>
    <dgm:pt modelId="{BBFCFBE2-EF75-4002-816D-04CEFEB2ED68}" type="pres">
      <dgm:prSet presAssocID="{F590883F-0867-4560-91DF-5FEA6E12A208}" presName="level2Shape" presStyleLbl="node2" presStyleIdx="1" presStyleCnt="4"/>
      <dgm:spPr/>
    </dgm:pt>
    <dgm:pt modelId="{D2B98251-A646-4EBD-932F-DA8AC56FA0C6}" type="pres">
      <dgm:prSet presAssocID="{F590883F-0867-4560-91DF-5FEA6E12A208}" presName="hierChild3" presStyleCnt="0"/>
      <dgm:spPr/>
    </dgm:pt>
    <dgm:pt modelId="{0F5B983B-E45F-4EAF-95CD-B3EB31BDBA26}" type="pres">
      <dgm:prSet presAssocID="{2DE809EA-8356-472E-B46C-C3992DE2DC60}" presName="Name25" presStyleLbl="parChTrans1D2" presStyleIdx="2" presStyleCnt="4"/>
      <dgm:spPr/>
    </dgm:pt>
    <dgm:pt modelId="{58535A13-D7CB-490D-B3AF-476DC7259385}" type="pres">
      <dgm:prSet presAssocID="{2DE809EA-8356-472E-B46C-C3992DE2DC60}" presName="connTx" presStyleLbl="parChTrans1D2" presStyleIdx="2" presStyleCnt="4"/>
      <dgm:spPr/>
    </dgm:pt>
    <dgm:pt modelId="{AD0772D8-831E-4F2D-9F2C-45C6365BE208}" type="pres">
      <dgm:prSet presAssocID="{AF54ABA5-3223-48A0-B085-6599D4B8C3A5}" presName="Name30" presStyleCnt="0"/>
      <dgm:spPr/>
    </dgm:pt>
    <dgm:pt modelId="{74888A4D-493A-413D-86D8-CFE807044F68}" type="pres">
      <dgm:prSet presAssocID="{AF54ABA5-3223-48A0-B085-6599D4B8C3A5}" presName="level2Shape" presStyleLbl="node2" presStyleIdx="2" presStyleCnt="4"/>
      <dgm:spPr/>
    </dgm:pt>
    <dgm:pt modelId="{427F714B-342F-4B3F-BFF9-1F652FC4C0B2}" type="pres">
      <dgm:prSet presAssocID="{AF54ABA5-3223-48A0-B085-6599D4B8C3A5}" presName="hierChild3" presStyleCnt="0"/>
      <dgm:spPr/>
    </dgm:pt>
    <dgm:pt modelId="{E84B72B3-ED83-49A5-ADD0-C78298CDE1B8}" type="pres">
      <dgm:prSet presAssocID="{2BCC702A-3CCF-4581-9D29-F26A689BE46F}" presName="Name25" presStyleLbl="parChTrans1D2" presStyleIdx="3" presStyleCnt="4"/>
      <dgm:spPr/>
    </dgm:pt>
    <dgm:pt modelId="{33C1B4B6-659E-4619-B8A5-532D1ABEFDBD}" type="pres">
      <dgm:prSet presAssocID="{2BCC702A-3CCF-4581-9D29-F26A689BE46F}" presName="connTx" presStyleLbl="parChTrans1D2" presStyleIdx="3" presStyleCnt="4"/>
      <dgm:spPr/>
    </dgm:pt>
    <dgm:pt modelId="{EB57738C-B442-427C-B12F-86A15B1D7161}" type="pres">
      <dgm:prSet presAssocID="{C4D5CD75-373E-4A1D-B42D-8967E64E66EC}" presName="Name30" presStyleCnt="0"/>
      <dgm:spPr/>
    </dgm:pt>
    <dgm:pt modelId="{846B0E61-CB75-4418-813C-49AB0DF76EB8}" type="pres">
      <dgm:prSet presAssocID="{C4D5CD75-373E-4A1D-B42D-8967E64E66EC}" presName="level2Shape" presStyleLbl="node2" presStyleIdx="3" presStyleCnt="4"/>
      <dgm:spPr/>
    </dgm:pt>
    <dgm:pt modelId="{FAF75793-2C95-473E-B1EC-A122C505894B}" type="pres">
      <dgm:prSet presAssocID="{C4D5CD75-373E-4A1D-B42D-8967E64E66EC}" presName="hierChild3" presStyleCnt="0"/>
      <dgm:spPr/>
    </dgm:pt>
    <dgm:pt modelId="{C90CAB47-2442-4503-A489-1DADBCF24EC4}" type="pres">
      <dgm:prSet presAssocID="{47F176B8-90D2-4F8F-863E-E9D92D83E751}" presName="bgShapesFlow" presStyleCnt="0"/>
      <dgm:spPr/>
    </dgm:pt>
  </dgm:ptLst>
  <dgm:cxnLst>
    <dgm:cxn modelId="{D8D98F08-36FB-4B96-AE50-2EB0CC87B8B2}" srcId="{47F176B8-90D2-4F8F-863E-E9D92D83E751}" destId="{183D03F5-9098-4E30-A96B-889A7DB9BC9B}" srcOrd="0" destOrd="0" parTransId="{F42CAA73-0FB5-45FF-A2D5-1F50615D8353}" sibTransId="{2F91005D-EEF2-40FE-9A3F-F1E3789C0B73}"/>
    <dgm:cxn modelId="{74FDAC14-5B45-43BF-966D-72C4345EA78B}" type="presOf" srcId="{E668D3F3-A3A4-47E1-8137-A4DA2ED0B888}" destId="{B3384A32-A8F0-4F61-B71A-E9E56443C8B0}" srcOrd="0" destOrd="0" presId="urn:microsoft.com/office/officeart/2005/8/layout/hierarchy5"/>
    <dgm:cxn modelId="{1823B619-1A47-4C30-9B4D-650A97F6CE8F}" type="presOf" srcId="{2BCC702A-3CCF-4581-9D29-F26A689BE46F}" destId="{E84B72B3-ED83-49A5-ADD0-C78298CDE1B8}" srcOrd="0" destOrd="0" presId="urn:microsoft.com/office/officeart/2005/8/layout/hierarchy5"/>
    <dgm:cxn modelId="{84D6391D-DCB7-4BA7-8D67-22CF7A788E30}" srcId="{B75B836F-0E02-42FF-AC02-231AEF99A1E2}" destId="{E668D3F3-A3A4-47E1-8137-A4DA2ED0B888}" srcOrd="0" destOrd="0" parTransId="{0D77B28B-8E39-41EC-B14A-51FE8AED33F7}" sibTransId="{9B0DB2A6-2F74-4E74-AE03-E0F8D98869EB}"/>
    <dgm:cxn modelId="{A6C9DA1E-99F5-417F-B2D3-DED423D3529B}" srcId="{183D03F5-9098-4E30-A96B-889A7DB9BC9B}" destId="{B75B836F-0E02-42FF-AC02-231AEF99A1E2}" srcOrd="0" destOrd="0" parTransId="{F4F624CB-333F-4D71-AFD0-491A54026D4D}" sibTransId="{08C8E00A-0387-4FAF-956C-E4669639E025}"/>
    <dgm:cxn modelId="{AB1DAF24-0F2B-4723-9C7A-51E2A1A88471}" srcId="{183D03F5-9098-4E30-A96B-889A7DB9BC9B}" destId="{C4D5CD75-373E-4A1D-B42D-8967E64E66EC}" srcOrd="3" destOrd="0" parTransId="{2BCC702A-3CCF-4581-9D29-F26A689BE46F}" sibTransId="{0D1B51E5-05D3-4C58-BCF1-0515AC3577B9}"/>
    <dgm:cxn modelId="{BC23325C-947F-4095-8117-110F48F49018}" type="presOf" srcId="{D6328C3D-0829-4162-92C9-90F3C6C6883F}" destId="{6AC22777-C37D-4DD1-81FD-2F86CFE051DE}" srcOrd="0" destOrd="0" presId="urn:microsoft.com/office/officeart/2005/8/layout/hierarchy5"/>
    <dgm:cxn modelId="{82EEE35E-34D2-41D5-877E-65726D301896}" type="presOf" srcId="{AF54ABA5-3223-48A0-B085-6599D4B8C3A5}" destId="{74888A4D-493A-413D-86D8-CFE807044F68}" srcOrd="0" destOrd="0" presId="urn:microsoft.com/office/officeart/2005/8/layout/hierarchy5"/>
    <dgm:cxn modelId="{B2A38E61-E3BE-4445-80FC-5D2BB969B5D6}" srcId="{B75B836F-0E02-42FF-AC02-231AEF99A1E2}" destId="{7DC800B0-2EC3-4B9E-9CCC-63275C51CBB0}" srcOrd="1" destOrd="0" parTransId="{3AA1702C-5485-42BB-AAC2-C1E993D9D459}" sibTransId="{A0BE2295-32FF-4EEE-B843-1014400998B0}"/>
    <dgm:cxn modelId="{7EE95C42-515B-47F1-A221-AD82A7E6BF0C}" type="presOf" srcId="{C4D5CD75-373E-4A1D-B42D-8967E64E66EC}" destId="{846B0E61-CB75-4418-813C-49AB0DF76EB8}" srcOrd="0" destOrd="0" presId="urn:microsoft.com/office/officeart/2005/8/layout/hierarchy5"/>
    <dgm:cxn modelId="{BC6F3A4A-1A24-4EEB-87E2-62D3B0695506}" type="presOf" srcId="{D7A9C2C6-6261-4CB5-B853-579AE03718DC}" destId="{E572C85F-D52F-415D-993D-A4D4C791DC2F}" srcOrd="0" destOrd="0" presId="urn:microsoft.com/office/officeart/2005/8/layout/hierarchy5"/>
    <dgm:cxn modelId="{A582E44C-7780-4E0E-8E6C-8D502D946514}" type="presOf" srcId="{648E96CF-8088-4F18-9A34-94B480CBBB44}" destId="{F0657F3F-EBC0-46A2-B797-546392ACD00E}" srcOrd="1" destOrd="0" presId="urn:microsoft.com/office/officeart/2005/8/layout/hierarchy5"/>
    <dgm:cxn modelId="{081F624F-79EB-45CF-911F-65AB2E0D6505}" type="presOf" srcId="{341478A5-B390-4252-9390-D011178EBB99}" destId="{B8A0EA1E-6E83-43C9-9C8B-8874A3A8D159}" srcOrd="0" destOrd="0" presId="urn:microsoft.com/office/officeart/2005/8/layout/hierarchy5"/>
    <dgm:cxn modelId="{3C1C6B72-1E8F-4EEA-8B36-A7CB21F2984F}" srcId="{B75B836F-0E02-42FF-AC02-231AEF99A1E2}" destId="{BB2CDCBA-5379-4908-B085-D5821CF0809A}" srcOrd="4" destOrd="0" parTransId="{FC782844-8D48-4569-A128-899105AA0D0D}" sibTransId="{5ADAEEBC-5E4B-49B6-A2CC-0229F49700B9}"/>
    <dgm:cxn modelId="{8CCCE779-D30D-4F26-98D3-D33E9FC9A3F0}" type="presOf" srcId="{3AA1702C-5485-42BB-AAC2-C1E993D9D459}" destId="{961B0890-6A93-4367-90FB-F1F1E4780AFB}" srcOrd="1" destOrd="0" presId="urn:microsoft.com/office/officeart/2005/8/layout/hierarchy5"/>
    <dgm:cxn modelId="{F200757D-37CA-45B0-BF94-41211261D5BB}" type="presOf" srcId="{E9E3DBFF-1230-4DEF-B276-AD03DCB2EA63}" destId="{3D1664BA-C5EC-41CC-90A7-49ED575A372A}" srcOrd="0" destOrd="0" presId="urn:microsoft.com/office/officeart/2005/8/layout/hierarchy5"/>
    <dgm:cxn modelId="{ED3E717F-EC24-4AEB-9054-61854237DBB3}" type="presOf" srcId="{0D77B28B-8E39-41EC-B14A-51FE8AED33F7}" destId="{73168B81-9665-4CFF-BECC-E6FE896E0A0F}" srcOrd="1" destOrd="0" presId="urn:microsoft.com/office/officeart/2005/8/layout/hierarchy5"/>
    <dgm:cxn modelId="{4AF75885-9E71-4101-8871-51197D31C978}" type="presOf" srcId="{2DE809EA-8356-472E-B46C-C3992DE2DC60}" destId="{58535A13-D7CB-490D-B3AF-476DC7259385}" srcOrd="1" destOrd="0" presId="urn:microsoft.com/office/officeart/2005/8/layout/hierarchy5"/>
    <dgm:cxn modelId="{0E1F858A-FB34-4DD0-BEFC-DC8D5D4DC287}" type="presOf" srcId="{FC782844-8D48-4569-A128-899105AA0D0D}" destId="{E43A952D-740D-44B1-8219-1F0A5E405372}" srcOrd="0" destOrd="0" presId="urn:microsoft.com/office/officeart/2005/8/layout/hierarchy5"/>
    <dgm:cxn modelId="{95B4D496-128B-4993-BB36-28EA0D3F6E7C}" type="presOf" srcId="{183D03F5-9098-4E30-A96B-889A7DB9BC9B}" destId="{C44A7C36-DAC4-49C1-A93D-8471E864286C}" srcOrd="0" destOrd="0" presId="urn:microsoft.com/office/officeart/2005/8/layout/hierarchy5"/>
    <dgm:cxn modelId="{8E561B99-427D-4606-8242-FB9CDECBC35B}" type="presOf" srcId="{47F176B8-90D2-4F8F-863E-E9D92D83E751}" destId="{E31853AF-1A1D-400C-B1EB-3CCFB6F15792}" srcOrd="0" destOrd="0" presId="urn:microsoft.com/office/officeart/2005/8/layout/hierarchy5"/>
    <dgm:cxn modelId="{82764E99-45D3-4152-AA26-BA8DFEFAED1A}" srcId="{183D03F5-9098-4E30-A96B-889A7DB9BC9B}" destId="{F590883F-0867-4560-91DF-5FEA6E12A208}" srcOrd="1" destOrd="0" parTransId="{D6328C3D-0829-4162-92C9-90F3C6C6883F}" sibTransId="{51A22356-1040-4104-8BA8-F9E2963306FC}"/>
    <dgm:cxn modelId="{E0FD379A-03F9-4371-B527-F7BF64031214}" type="presOf" srcId="{BB2CDCBA-5379-4908-B085-D5821CF0809A}" destId="{0A55B8DD-2DFF-4D1D-B192-541899AF1584}" srcOrd="0" destOrd="0" presId="urn:microsoft.com/office/officeart/2005/8/layout/hierarchy5"/>
    <dgm:cxn modelId="{3EE0F19A-5E34-474F-B195-B1B1B74CFF33}" type="presOf" srcId="{341478A5-B390-4252-9390-D011178EBB99}" destId="{6D74BB98-57C0-43A9-927A-90FE69D31581}" srcOrd="1" destOrd="0" presId="urn:microsoft.com/office/officeart/2005/8/layout/hierarchy5"/>
    <dgm:cxn modelId="{B008919C-7A8F-4960-8E16-AABD6C70B9E5}" type="presOf" srcId="{B75B836F-0E02-42FF-AC02-231AEF99A1E2}" destId="{C2CA5D7E-B528-44A4-B688-AC775D1E659F}" srcOrd="0" destOrd="0" presId="urn:microsoft.com/office/officeart/2005/8/layout/hierarchy5"/>
    <dgm:cxn modelId="{C0CAD39F-AFAB-4B63-ADE1-A71EFB682903}" type="presOf" srcId="{648E96CF-8088-4F18-9A34-94B480CBBB44}" destId="{316496C5-BCA3-47A0-AC26-581EDB0A8D69}" srcOrd="0" destOrd="0" presId="urn:microsoft.com/office/officeart/2005/8/layout/hierarchy5"/>
    <dgm:cxn modelId="{6B0185AD-489D-4D63-B370-EB2B52739E8B}" type="presOf" srcId="{F590883F-0867-4560-91DF-5FEA6E12A208}" destId="{BBFCFBE2-EF75-4002-816D-04CEFEB2ED68}" srcOrd="0" destOrd="0" presId="urn:microsoft.com/office/officeart/2005/8/layout/hierarchy5"/>
    <dgm:cxn modelId="{866974AE-5D8F-43EF-B75B-7C031AC310B4}" type="presOf" srcId="{7DC800B0-2EC3-4B9E-9CCC-63275C51CBB0}" destId="{610F3C54-432E-4A70-9BFC-768C8A48F246}" srcOrd="0" destOrd="0" presId="urn:microsoft.com/office/officeart/2005/8/layout/hierarchy5"/>
    <dgm:cxn modelId="{CCFFD5B2-3059-49B1-BEF0-21CC400A715C}" srcId="{5587EA9F-D76D-4F54-B200-2B8C5EE493F7}" destId="{E9E3DBFF-1230-4DEF-B276-AD03DCB2EA63}" srcOrd="0" destOrd="0" parTransId="{648E96CF-8088-4F18-9A34-94B480CBBB44}" sibTransId="{259EA3AD-FCCF-4E6D-BFF1-EDCBAF505451}"/>
    <dgm:cxn modelId="{C0005EB8-4F91-4825-A175-F0AD16C86F50}" type="presOf" srcId="{4CCB4AAB-90BA-4385-8D32-0C5573CBD864}" destId="{F6B71C9C-3CAA-4F44-8C5E-0FA537D96B29}" srcOrd="1" destOrd="0" presId="urn:microsoft.com/office/officeart/2005/8/layout/hierarchy5"/>
    <dgm:cxn modelId="{192E9CB9-ABC4-4A3D-841D-470B9A5188A8}" type="presOf" srcId="{5587EA9F-D76D-4F54-B200-2B8C5EE493F7}" destId="{53BAB33C-107C-471F-8110-B8C5D18A301C}" srcOrd="0" destOrd="0" presId="urn:microsoft.com/office/officeart/2005/8/layout/hierarchy5"/>
    <dgm:cxn modelId="{4309B2BC-FFB7-4223-8F01-C1BAA96C4187}" srcId="{183D03F5-9098-4E30-A96B-889A7DB9BC9B}" destId="{AF54ABA5-3223-48A0-B085-6599D4B8C3A5}" srcOrd="2" destOrd="0" parTransId="{2DE809EA-8356-472E-B46C-C3992DE2DC60}" sibTransId="{6FEB7A46-E4AD-4B04-95A8-41AA0F8B27C7}"/>
    <dgm:cxn modelId="{3074E8C6-5DEC-49DF-9598-6A25E9B21FCE}" type="presOf" srcId="{2BCC702A-3CCF-4581-9D29-F26A689BE46F}" destId="{33C1B4B6-659E-4619-B8A5-532D1ABEFDBD}" srcOrd="1" destOrd="0" presId="urn:microsoft.com/office/officeart/2005/8/layout/hierarchy5"/>
    <dgm:cxn modelId="{4862CBCB-2544-4851-88F7-2E72E87158D6}" type="presOf" srcId="{3AA1702C-5485-42BB-AAC2-C1E993D9D459}" destId="{FC2263CB-FA1C-49B2-A138-7AA04494267A}" srcOrd="0" destOrd="0" presId="urn:microsoft.com/office/officeart/2005/8/layout/hierarchy5"/>
    <dgm:cxn modelId="{1831CBCC-9D20-4240-A099-CC22033B5037}" type="presOf" srcId="{0D77B28B-8E39-41EC-B14A-51FE8AED33F7}" destId="{13277FEE-D687-49FB-A46E-89584965546D}" srcOrd="0" destOrd="0" presId="urn:microsoft.com/office/officeart/2005/8/layout/hierarchy5"/>
    <dgm:cxn modelId="{7D210FCE-4F7F-4AF1-9F71-EDFF2FFF5442}" type="presOf" srcId="{FC782844-8D48-4569-A128-899105AA0D0D}" destId="{36AF3576-596D-45D8-8806-DD31DF116E0B}" srcOrd="1" destOrd="0" presId="urn:microsoft.com/office/officeart/2005/8/layout/hierarchy5"/>
    <dgm:cxn modelId="{DB9D24D1-4599-4D05-90B7-69FD612F2EE1}" type="presOf" srcId="{F4F624CB-333F-4D71-AFD0-491A54026D4D}" destId="{C597E7CA-04A2-4396-A0B8-6C5723B0F35D}" srcOrd="1" destOrd="0" presId="urn:microsoft.com/office/officeart/2005/8/layout/hierarchy5"/>
    <dgm:cxn modelId="{3CE4A7DB-73A5-40AC-AC26-F0D319D0DD0E}" type="presOf" srcId="{4CCB4AAB-90BA-4385-8D32-0C5573CBD864}" destId="{BBBC3EB6-E60C-4A72-9AB0-77108BE922F8}" srcOrd="0" destOrd="0" presId="urn:microsoft.com/office/officeart/2005/8/layout/hierarchy5"/>
    <dgm:cxn modelId="{CEE98DE1-EBE9-4319-A493-7046E9F5D9BC}" type="presOf" srcId="{D6328C3D-0829-4162-92C9-90F3C6C6883F}" destId="{DF460130-F6E0-4790-98F2-EC3910602341}" srcOrd="1" destOrd="0" presId="urn:microsoft.com/office/officeart/2005/8/layout/hierarchy5"/>
    <dgm:cxn modelId="{3FCC98E1-8E90-4293-A9EC-629C24D5A699}" srcId="{B75B836F-0E02-42FF-AC02-231AEF99A1E2}" destId="{5587EA9F-D76D-4F54-B200-2B8C5EE493F7}" srcOrd="2" destOrd="0" parTransId="{4CCB4AAB-90BA-4385-8D32-0C5573CBD864}" sibTransId="{B2F3CEF4-BE6E-485E-B740-0473C5E3334B}"/>
    <dgm:cxn modelId="{397659F2-66D3-4404-B4DC-A0449FDFA15C}" type="presOf" srcId="{F4F624CB-333F-4D71-AFD0-491A54026D4D}" destId="{1850C274-BCCE-4A14-B4DA-D394F2029ADD}" srcOrd="0" destOrd="0" presId="urn:microsoft.com/office/officeart/2005/8/layout/hierarchy5"/>
    <dgm:cxn modelId="{A593CEF6-22E2-4D11-B5C7-9E9109F3EC04}" srcId="{B75B836F-0E02-42FF-AC02-231AEF99A1E2}" destId="{D7A9C2C6-6261-4CB5-B853-579AE03718DC}" srcOrd="3" destOrd="0" parTransId="{341478A5-B390-4252-9390-D011178EBB99}" sibTransId="{0F304A33-3A64-4F52-97DE-5CF75FC7E2CE}"/>
    <dgm:cxn modelId="{C2EEDBFC-337B-4EB1-87F8-D587A2164130}" type="presOf" srcId="{2DE809EA-8356-472E-B46C-C3992DE2DC60}" destId="{0F5B983B-E45F-4EAF-95CD-B3EB31BDBA26}" srcOrd="0" destOrd="0" presId="urn:microsoft.com/office/officeart/2005/8/layout/hierarchy5"/>
    <dgm:cxn modelId="{220A7388-F101-4E41-A5D5-5EDA8D7E3D61}" type="presParOf" srcId="{E31853AF-1A1D-400C-B1EB-3CCFB6F15792}" destId="{2A07D47D-787B-4589-9D15-8408F207B134}" srcOrd="0" destOrd="0" presId="urn:microsoft.com/office/officeart/2005/8/layout/hierarchy5"/>
    <dgm:cxn modelId="{E2DE0338-F2C1-4E9E-8649-02F81D9A6098}" type="presParOf" srcId="{2A07D47D-787B-4589-9D15-8408F207B134}" destId="{18A407FD-81ED-4085-94A0-9DEF41C17E57}" srcOrd="0" destOrd="0" presId="urn:microsoft.com/office/officeart/2005/8/layout/hierarchy5"/>
    <dgm:cxn modelId="{8A6F24F5-77FC-4A0C-B783-B91DDB28F70D}" type="presParOf" srcId="{18A407FD-81ED-4085-94A0-9DEF41C17E57}" destId="{2666F10C-8480-4FFC-928C-F70B0992ED02}" srcOrd="0" destOrd="0" presId="urn:microsoft.com/office/officeart/2005/8/layout/hierarchy5"/>
    <dgm:cxn modelId="{252B0AD4-F530-4905-9443-FF518536C071}" type="presParOf" srcId="{2666F10C-8480-4FFC-928C-F70B0992ED02}" destId="{C44A7C36-DAC4-49C1-A93D-8471E864286C}" srcOrd="0" destOrd="0" presId="urn:microsoft.com/office/officeart/2005/8/layout/hierarchy5"/>
    <dgm:cxn modelId="{F8C7B799-5DA1-4E29-B22B-895BE5FF1F52}" type="presParOf" srcId="{2666F10C-8480-4FFC-928C-F70B0992ED02}" destId="{C0B4035A-8775-4229-949A-6782E91E4C7D}" srcOrd="1" destOrd="0" presId="urn:microsoft.com/office/officeart/2005/8/layout/hierarchy5"/>
    <dgm:cxn modelId="{DE3C085F-B5A2-449E-8717-40F9F7F814EB}" type="presParOf" srcId="{C0B4035A-8775-4229-949A-6782E91E4C7D}" destId="{1850C274-BCCE-4A14-B4DA-D394F2029ADD}" srcOrd="0" destOrd="0" presId="urn:microsoft.com/office/officeart/2005/8/layout/hierarchy5"/>
    <dgm:cxn modelId="{347EBFC6-BEBA-475C-AFE9-4402C202AC41}" type="presParOf" srcId="{1850C274-BCCE-4A14-B4DA-D394F2029ADD}" destId="{C597E7CA-04A2-4396-A0B8-6C5723B0F35D}" srcOrd="0" destOrd="0" presId="urn:microsoft.com/office/officeart/2005/8/layout/hierarchy5"/>
    <dgm:cxn modelId="{D4F6F142-6389-44C4-A549-EF0E0F38E854}" type="presParOf" srcId="{C0B4035A-8775-4229-949A-6782E91E4C7D}" destId="{7E89CEAF-0AB2-4D1E-81F1-850F220FF117}" srcOrd="1" destOrd="0" presId="urn:microsoft.com/office/officeart/2005/8/layout/hierarchy5"/>
    <dgm:cxn modelId="{ACDA86B1-C888-47F9-8949-4B5A07E54B58}" type="presParOf" srcId="{7E89CEAF-0AB2-4D1E-81F1-850F220FF117}" destId="{C2CA5D7E-B528-44A4-B688-AC775D1E659F}" srcOrd="0" destOrd="0" presId="urn:microsoft.com/office/officeart/2005/8/layout/hierarchy5"/>
    <dgm:cxn modelId="{53417170-703D-4E5C-A123-376C63FA7E83}" type="presParOf" srcId="{7E89CEAF-0AB2-4D1E-81F1-850F220FF117}" destId="{75BC274E-1899-4933-8EEA-E13EEFBB88BE}" srcOrd="1" destOrd="0" presId="urn:microsoft.com/office/officeart/2005/8/layout/hierarchy5"/>
    <dgm:cxn modelId="{893A574E-7877-4D5B-9DD8-39C08DF3B35D}" type="presParOf" srcId="{75BC274E-1899-4933-8EEA-E13EEFBB88BE}" destId="{13277FEE-D687-49FB-A46E-89584965546D}" srcOrd="0" destOrd="0" presId="urn:microsoft.com/office/officeart/2005/8/layout/hierarchy5"/>
    <dgm:cxn modelId="{8123EC94-AEF8-4CC5-9058-162F9309F5A1}" type="presParOf" srcId="{13277FEE-D687-49FB-A46E-89584965546D}" destId="{73168B81-9665-4CFF-BECC-E6FE896E0A0F}" srcOrd="0" destOrd="0" presId="urn:microsoft.com/office/officeart/2005/8/layout/hierarchy5"/>
    <dgm:cxn modelId="{E86EE0C2-7101-4E10-8F90-77AE32B4C7B2}" type="presParOf" srcId="{75BC274E-1899-4933-8EEA-E13EEFBB88BE}" destId="{1D60E2F8-209B-46F1-8914-A8EB2E399027}" srcOrd="1" destOrd="0" presId="urn:microsoft.com/office/officeart/2005/8/layout/hierarchy5"/>
    <dgm:cxn modelId="{3DF578B4-CDFC-42AC-892F-72DDFBACF529}" type="presParOf" srcId="{1D60E2F8-209B-46F1-8914-A8EB2E399027}" destId="{B3384A32-A8F0-4F61-B71A-E9E56443C8B0}" srcOrd="0" destOrd="0" presId="urn:microsoft.com/office/officeart/2005/8/layout/hierarchy5"/>
    <dgm:cxn modelId="{ADCFB01E-B56A-4381-BC87-1C516353D10C}" type="presParOf" srcId="{1D60E2F8-209B-46F1-8914-A8EB2E399027}" destId="{785D308D-B5D0-4CAC-938C-CA39A446EFA1}" srcOrd="1" destOrd="0" presId="urn:microsoft.com/office/officeart/2005/8/layout/hierarchy5"/>
    <dgm:cxn modelId="{BAE274A7-2C50-4F68-B6A5-57F593B9178A}" type="presParOf" srcId="{75BC274E-1899-4933-8EEA-E13EEFBB88BE}" destId="{FC2263CB-FA1C-49B2-A138-7AA04494267A}" srcOrd="2" destOrd="0" presId="urn:microsoft.com/office/officeart/2005/8/layout/hierarchy5"/>
    <dgm:cxn modelId="{D3829A30-F910-4DD9-B00A-CB830B8D401F}" type="presParOf" srcId="{FC2263CB-FA1C-49B2-A138-7AA04494267A}" destId="{961B0890-6A93-4367-90FB-F1F1E4780AFB}" srcOrd="0" destOrd="0" presId="urn:microsoft.com/office/officeart/2005/8/layout/hierarchy5"/>
    <dgm:cxn modelId="{4E468F0E-452D-45F5-AD34-6A2A90C4EFDC}" type="presParOf" srcId="{75BC274E-1899-4933-8EEA-E13EEFBB88BE}" destId="{ACD77197-33BC-44F6-9154-82FED58F330B}" srcOrd="3" destOrd="0" presId="urn:microsoft.com/office/officeart/2005/8/layout/hierarchy5"/>
    <dgm:cxn modelId="{5BF1A9BB-A071-4086-98A4-5D971483AF49}" type="presParOf" srcId="{ACD77197-33BC-44F6-9154-82FED58F330B}" destId="{610F3C54-432E-4A70-9BFC-768C8A48F246}" srcOrd="0" destOrd="0" presId="urn:microsoft.com/office/officeart/2005/8/layout/hierarchy5"/>
    <dgm:cxn modelId="{1CA20C14-4504-47FE-AC2C-23600A9AF76D}" type="presParOf" srcId="{ACD77197-33BC-44F6-9154-82FED58F330B}" destId="{09D223BF-1951-4B97-BF31-A1F9D7C05C5C}" srcOrd="1" destOrd="0" presId="urn:microsoft.com/office/officeart/2005/8/layout/hierarchy5"/>
    <dgm:cxn modelId="{CF9AF2AE-9698-45A3-9C6C-C73D2CF1CCC9}" type="presParOf" srcId="{75BC274E-1899-4933-8EEA-E13EEFBB88BE}" destId="{BBBC3EB6-E60C-4A72-9AB0-77108BE922F8}" srcOrd="4" destOrd="0" presId="urn:microsoft.com/office/officeart/2005/8/layout/hierarchy5"/>
    <dgm:cxn modelId="{3F1DA790-81FE-473C-AC44-6264DA64D6A4}" type="presParOf" srcId="{BBBC3EB6-E60C-4A72-9AB0-77108BE922F8}" destId="{F6B71C9C-3CAA-4F44-8C5E-0FA537D96B29}" srcOrd="0" destOrd="0" presId="urn:microsoft.com/office/officeart/2005/8/layout/hierarchy5"/>
    <dgm:cxn modelId="{94C742CA-888E-4335-9942-70866D1D6BAB}" type="presParOf" srcId="{75BC274E-1899-4933-8EEA-E13EEFBB88BE}" destId="{E809C930-FBD7-4930-85E2-561271F101FF}" srcOrd="5" destOrd="0" presId="urn:microsoft.com/office/officeart/2005/8/layout/hierarchy5"/>
    <dgm:cxn modelId="{8DEB5CC9-5C9E-48A3-96E9-62063F4DB419}" type="presParOf" srcId="{E809C930-FBD7-4930-85E2-561271F101FF}" destId="{53BAB33C-107C-471F-8110-B8C5D18A301C}" srcOrd="0" destOrd="0" presId="urn:microsoft.com/office/officeart/2005/8/layout/hierarchy5"/>
    <dgm:cxn modelId="{3A31C7A3-A19F-4D1E-810A-949B385843E0}" type="presParOf" srcId="{E809C930-FBD7-4930-85E2-561271F101FF}" destId="{059B3362-878F-45D9-B4A9-3D633F882F8A}" srcOrd="1" destOrd="0" presId="urn:microsoft.com/office/officeart/2005/8/layout/hierarchy5"/>
    <dgm:cxn modelId="{BA6961AB-BFDA-43E5-8EDF-F9868108CCDB}" type="presParOf" srcId="{059B3362-878F-45D9-B4A9-3D633F882F8A}" destId="{316496C5-BCA3-47A0-AC26-581EDB0A8D69}" srcOrd="0" destOrd="0" presId="urn:microsoft.com/office/officeart/2005/8/layout/hierarchy5"/>
    <dgm:cxn modelId="{2D0D7282-C4E4-469D-B46C-3ED3DBABE120}" type="presParOf" srcId="{316496C5-BCA3-47A0-AC26-581EDB0A8D69}" destId="{F0657F3F-EBC0-46A2-B797-546392ACD00E}" srcOrd="0" destOrd="0" presId="urn:microsoft.com/office/officeart/2005/8/layout/hierarchy5"/>
    <dgm:cxn modelId="{B8C860F7-8C43-4650-AA0A-0430F264BA22}" type="presParOf" srcId="{059B3362-878F-45D9-B4A9-3D633F882F8A}" destId="{4262F695-AF1F-42AF-91DB-1BB70DA22A1F}" srcOrd="1" destOrd="0" presId="urn:microsoft.com/office/officeart/2005/8/layout/hierarchy5"/>
    <dgm:cxn modelId="{3BAA1619-F95D-46CE-B74C-2DBE0EAE0336}" type="presParOf" srcId="{4262F695-AF1F-42AF-91DB-1BB70DA22A1F}" destId="{3D1664BA-C5EC-41CC-90A7-49ED575A372A}" srcOrd="0" destOrd="0" presId="urn:microsoft.com/office/officeart/2005/8/layout/hierarchy5"/>
    <dgm:cxn modelId="{E9275241-AF00-4F64-8856-CBD46FD6508C}" type="presParOf" srcId="{4262F695-AF1F-42AF-91DB-1BB70DA22A1F}" destId="{F098EF99-E8FD-407E-A40D-58D3577CC1D4}" srcOrd="1" destOrd="0" presId="urn:microsoft.com/office/officeart/2005/8/layout/hierarchy5"/>
    <dgm:cxn modelId="{8D6CA1D6-84A2-4967-93CC-9846CD9B9BCA}" type="presParOf" srcId="{75BC274E-1899-4933-8EEA-E13EEFBB88BE}" destId="{B8A0EA1E-6E83-43C9-9C8B-8874A3A8D159}" srcOrd="6" destOrd="0" presId="urn:microsoft.com/office/officeart/2005/8/layout/hierarchy5"/>
    <dgm:cxn modelId="{E27D5CF3-61D9-4741-A7F2-31A1166FC197}" type="presParOf" srcId="{B8A0EA1E-6E83-43C9-9C8B-8874A3A8D159}" destId="{6D74BB98-57C0-43A9-927A-90FE69D31581}" srcOrd="0" destOrd="0" presId="urn:microsoft.com/office/officeart/2005/8/layout/hierarchy5"/>
    <dgm:cxn modelId="{8E344A6C-863D-43DF-8629-8AEFD4D7EC08}" type="presParOf" srcId="{75BC274E-1899-4933-8EEA-E13EEFBB88BE}" destId="{8FB4A6DE-E3C8-44B3-B167-AA9DBD3016C0}" srcOrd="7" destOrd="0" presId="urn:microsoft.com/office/officeart/2005/8/layout/hierarchy5"/>
    <dgm:cxn modelId="{42658E78-602A-480C-A62B-82F054BAFC6A}" type="presParOf" srcId="{8FB4A6DE-E3C8-44B3-B167-AA9DBD3016C0}" destId="{E572C85F-D52F-415D-993D-A4D4C791DC2F}" srcOrd="0" destOrd="0" presId="urn:microsoft.com/office/officeart/2005/8/layout/hierarchy5"/>
    <dgm:cxn modelId="{73DB5E2B-3850-4328-BEE9-FB6B1F49F7AB}" type="presParOf" srcId="{8FB4A6DE-E3C8-44B3-B167-AA9DBD3016C0}" destId="{17D8FFFE-8A7B-46F2-A467-0DBAD978B98A}" srcOrd="1" destOrd="0" presId="urn:microsoft.com/office/officeart/2005/8/layout/hierarchy5"/>
    <dgm:cxn modelId="{217EE2B4-3DE1-4742-ADDE-CFDF2E861BEF}" type="presParOf" srcId="{75BC274E-1899-4933-8EEA-E13EEFBB88BE}" destId="{E43A952D-740D-44B1-8219-1F0A5E405372}" srcOrd="8" destOrd="0" presId="urn:microsoft.com/office/officeart/2005/8/layout/hierarchy5"/>
    <dgm:cxn modelId="{83B8576E-6098-4FED-A045-E3D0E8327D1B}" type="presParOf" srcId="{E43A952D-740D-44B1-8219-1F0A5E405372}" destId="{36AF3576-596D-45D8-8806-DD31DF116E0B}" srcOrd="0" destOrd="0" presId="urn:microsoft.com/office/officeart/2005/8/layout/hierarchy5"/>
    <dgm:cxn modelId="{4372B955-F6DF-4027-ADC2-497FCE2D53E5}" type="presParOf" srcId="{75BC274E-1899-4933-8EEA-E13EEFBB88BE}" destId="{49FC28DB-3D35-45EF-8CEF-70263908A050}" srcOrd="9" destOrd="0" presId="urn:microsoft.com/office/officeart/2005/8/layout/hierarchy5"/>
    <dgm:cxn modelId="{6440159B-3472-4DEA-BEBF-9951E2628DB1}" type="presParOf" srcId="{49FC28DB-3D35-45EF-8CEF-70263908A050}" destId="{0A55B8DD-2DFF-4D1D-B192-541899AF1584}" srcOrd="0" destOrd="0" presId="urn:microsoft.com/office/officeart/2005/8/layout/hierarchy5"/>
    <dgm:cxn modelId="{581A1A60-2A49-43A1-A6A3-6CD6E01D1CAB}" type="presParOf" srcId="{49FC28DB-3D35-45EF-8CEF-70263908A050}" destId="{7077C1B5-7FA9-4E09-BADD-555CDA41FDDF}" srcOrd="1" destOrd="0" presId="urn:microsoft.com/office/officeart/2005/8/layout/hierarchy5"/>
    <dgm:cxn modelId="{CE764E87-F0E6-45FF-806B-66B7EAA088E8}" type="presParOf" srcId="{C0B4035A-8775-4229-949A-6782E91E4C7D}" destId="{6AC22777-C37D-4DD1-81FD-2F86CFE051DE}" srcOrd="2" destOrd="0" presId="urn:microsoft.com/office/officeart/2005/8/layout/hierarchy5"/>
    <dgm:cxn modelId="{E01FAEE2-FCD4-44AF-8FCF-50DB41D9BD3E}" type="presParOf" srcId="{6AC22777-C37D-4DD1-81FD-2F86CFE051DE}" destId="{DF460130-F6E0-4790-98F2-EC3910602341}" srcOrd="0" destOrd="0" presId="urn:microsoft.com/office/officeart/2005/8/layout/hierarchy5"/>
    <dgm:cxn modelId="{57B9158F-4889-47EE-8D2A-121A99C8A3D5}" type="presParOf" srcId="{C0B4035A-8775-4229-949A-6782E91E4C7D}" destId="{6BB142E9-DDF4-48CD-9B15-00C45DB23934}" srcOrd="3" destOrd="0" presId="urn:microsoft.com/office/officeart/2005/8/layout/hierarchy5"/>
    <dgm:cxn modelId="{B60B22E7-E776-4A16-AEDD-0A92AC05C363}" type="presParOf" srcId="{6BB142E9-DDF4-48CD-9B15-00C45DB23934}" destId="{BBFCFBE2-EF75-4002-816D-04CEFEB2ED68}" srcOrd="0" destOrd="0" presId="urn:microsoft.com/office/officeart/2005/8/layout/hierarchy5"/>
    <dgm:cxn modelId="{66C1E84F-A76A-43F3-A852-9600AF1BA8C8}" type="presParOf" srcId="{6BB142E9-DDF4-48CD-9B15-00C45DB23934}" destId="{D2B98251-A646-4EBD-932F-DA8AC56FA0C6}" srcOrd="1" destOrd="0" presId="urn:microsoft.com/office/officeart/2005/8/layout/hierarchy5"/>
    <dgm:cxn modelId="{E31AA630-0AEE-4AF4-BA8A-27172031E98F}" type="presParOf" srcId="{C0B4035A-8775-4229-949A-6782E91E4C7D}" destId="{0F5B983B-E45F-4EAF-95CD-B3EB31BDBA26}" srcOrd="4" destOrd="0" presId="urn:microsoft.com/office/officeart/2005/8/layout/hierarchy5"/>
    <dgm:cxn modelId="{14159730-B6B7-4690-A796-6F05E00DA8A5}" type="presParOf" srcId="{0F5B983B-E45F-4EAF-95CD-B3EB31BDBA26}" destId="{58535A13-D7CB-490D-B3AF-476DC7259385}" srcOrd="0" destOrd="0" presId="urn:microsoft.com/office/officeart/2005/8/layout/hierarchy5"/>
    <dgm:cxn modelId="{2AF13593-611C-4ABF-AC5A-EB9F5E336DE7}" type="presParOf" srcId="{C0B4035A-8775-4229-949A-6782E91E4C7D}" destId="{AD0772D8-831E-4F2D-9F2C-45C6365BE208}" srcOrd="5" destOrd="0" presId="urn:microsoft.com/office/officeart/2005/8/layout/hierarchy5"/>
    <dgm:cxn modelId="{06CF970A-7FB2-4F41-B08D-DAD64878970F}" type="presParOf" srcId="{AD0772D8-831E-4F2D-9F2C-45C6365BE208}" destId="{74888A4D-493A-413D-86D8-CFE807044F68}" srcOrd="0" destOrd="0" presId="urn:microsoft.com/office/officeart/2005/8/layout/hierarchy5"/>
    <dgm:cxn modelId="{0502D8F1-BA35-4429-80E0-62BC12103F22}" type="presParOf" srcId="{AD0772D8-831E-4F2D-9F2C-45C6365BE208}" destId="{427F714B-342F-4B3F-BFF9-1F652FC4C0B2}" srcOrd="1" destOrd="0" presId="urn:microsoft.com/office/officeart/2005/8/layout/hierarchy5"/>
    <dgm:cxn modelId="{535BD13B-750B-4F86-BBBA-7C6E081280EF}" type="presParOf" srcId="{C0B4035A-8775-4229-949A-6782E91E4C7D}" destId="{E84B72B3-ED83-49A5-ADD0-C78298CDE1B8}" srcOrd="6" destOrd="0" presId="urn:microsoft.com/office/officeart/2005/8/layout/hierarchy5"/>
    <dgm:cxn modelId="{D82A041E-405B-40C9-AC7E-944A8EA60E3E}" type="presParOf" srcId="{E84B72B3-ED83-49A5-ADD0-C78298CDE1B8}" destId="{33C1B4B6-659E-4619-B8A5-532D1ABEFDBD}" srcOrd="0" destOrd="0" presId="urn:microsoft.com/office/officeart/2005/8/layout/hierarchy5"/>
    <dgm:cxn modelId="{88E91C94-8D59-4F8F-9C44-29D17F121466}" type="presParOf" srcId="{C0B4035A-8775-4229-949A-6782E91E4C7D}" destId="{EB57738C-B442-427C-B12F-86A15B1D7161}" srcOrd="7" destOrd="0" presId="urn:microsoft.com/office/officeart/2005/8/layout/hierarchy5"/>
    <dgm:cxn modelId="{89AF33C6-28C0-4242-AA35-E88A4E8F8F7F}" type="presParOf" srcId="{EB57738C-B442-427C-B12F-86A15B1D7161}" destId="{846B0E61-CB75-4418-813C-49AB0DF76EB8}" srcOrd="0" destOrd="0" presId="urn:microsoft.com/office/officeart/2005/8/layout/hierarchy5"/>
    <dgm:cxn modelId="{CDAA6618-A884-4FA8-A5B2-6115CCE52100}" type="presParOf" srcId="{EB57738C-B442-427C-B12F-86A15B1D7161}" destId="{FAF75793-2C95-473E-B1EC-A122C505894B}" srcOrd="1" destOrd="0" presId="urn:microsoft.com/office/officeart/2005/8/layout/hierarchy5"/>
    <dgm:cxn modelId="{BA22E877-50F8-473C-933F-88863D941B3F}" type="presParOf" srcId="{E31853AF-1A1D-400C-B1EB-3CCFB6F15792}" destId="{C90CAB47-2442-4503-A489-1DADBCF24EC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F8E169-FDA2-4A87-BE79-53522932B8BB}" type="doc">
      <dgm:prSet loTypeId="urn:microsoft.com/office/officeart/2005/8/layout/radial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97D37-96B1-42EB-81CB-5021DC60100D}">
      <dgm:prSet phldrT="[Text]"/>
      <dgm:spPr/>
      <dgm:t>
        <a:bodyPr/>
        <a:lstStyle/>
        <a:p>
          <a:r>
            <a:rPr lang="en-US" b="1" u="sng" dirty="0"/>
            <a:t>Motivation</a:t>
          </a:r>
          <a:r>
            <a:rPr lang="en-US" b="1" dirty="0"/>
            <a:t>  fish is a small “ROI” in the whole image</a:t>
          </a:r>
        </a:p>
      </dgm:t>
    </dgm:pt>
    <dgm:pt modelId="{614CF010-E9DA-4F21-A7AD-5014C92BC13A}" type="parTrans" cxnId="{EDF65914-124B-412B-942F-D79FA05010BF}">
      <dgm:prSet/>
      <dgm:spPr/>
      <dgm:t>
        <a:bodyPr/>
        <a:lstStyle/>
        <a:p>
          <a:endParaRPr lang="en-US"/>
        </a:p>
      </dgm:t>
    </dgm:pt>
    <dgm:pt modelId="{A5ECE885-EF8B-4D9D-BF53-E958B18ED64D}" type="sibTrans" cxnId="{EDF65914-124B-412B-942F-D79FA05010BF}">
      <dgm:prSet/>
      <dgm:spPr/>
      <dgm:t>
        <a:bodyPr/>
        <a:lstStyle/>
        <a:p>
          <a:endParaRPr lang="en-US"/>
        </a:p>
      </dgm:t>
    </dgm:pt>
    <dgm:pt modelId="{7D076E93-4491-4C2E-BC3F-77A359291FD8}">
      <dgm:prSet phldrT="[Text]"/>
      <dgm:spPr/>
      <dgm:t>
        <a:bodyPr/>
        <a:lstStyle/>
        <a:p>
          <a:r>
            <a:rPr lang="en-US" b="1" dirty="0"/>
            <a:t>1. Manually crop fishes &amp; images with no fish</a:t>
          </a:r>
        </a:p>
      </dgm:t>
    </dgm:pt>
    <dgm:pt modelId="{AF8F7879-D078-4A97-97EA-C1A9AAD2322E}" type="parTrans" cxnId="{B965E56C-CBE2-49EE-A9E3-50730C6EDEFB}">
      <dgm:prSet/>
      <dgm:spPr/>
      <dgm:t>
        <a:bodyPr/>
        <a:lstStyle/>
        <a:p>
          <a:endParaRPr lang="en-US"/>
        </a:p>
      </dgm:t>
    </dgm:pt>
    <dgm:pt modelId="{AC27C565-6674-49BE-BD00-B2EEE12EC7AA}" type="sibTrans" cxnId="{B965E56C-CBE2-49EE-A9E3-50730C6EDEFB}">
      <dgm:prSet/>
      <dgm:spPr/>
      <dgm:t>
        <a:bodyPr/>
        <a:lstStyle/>
        <a:p>
          <a:endParaRPr lang="en-US"/>
        </a:p>
      </dgm:t>
    </dgm:pt>
    <dgm:pt modelId="{64E6A721-2F80-4E55-ABED-E927BE290383}">
      <dgm:prSet phldrT="[Text]"/>
      <dgm:spPr/>
      <dgm:t>
        <a:bodyPr/>
        <a:lstStyle/>
        <a:p>
          <a:r>
            <a:rPr lang="en-US" b="1" dirty="0"/>
            <a:t>4. Compare results of classification and pick best model to run on </a:t>
          </a:r>
          <a:r>
            <a:rPr lang="en-US" b="1" dirty="0" err="1"/>
            <a:t>Kaggle</a:t>
          </a:r>
          <a:r>
            <a:rPr lang="en-US" b="1" dirty="0"/>
            <a:t> test set.</a:t>
          </a:r>
        </a:p>
      </dgm:t>
    </dgm:pt>
    <dgm:pt modelId="{BC60CD1B-9158-48FA-85A7-A780A084831E}" type="parTrans" cxnId="{8B468A38-D971-45CE-8B3B-7C5D52266950}">
      <dgm:prSet/>
      <dgm:spPr/>
      <dgm:t>
        <a:bodyPr/>
        <a:lstStyle/>
        <a:p>
          <a:endParaRPr lang="en-US"/>
        </a:p>
      </dgm:t>
    </dgm:pt>
    <dgm:pt modelId="{5B8F4023-F801-4957-9F4B-85EDFD4D87B9}" type="sibTrans" cxnId="{8B468A38-D971-45CE-8B3B-7C5D52266950}">
      <dgm:prSet/>
      <dgm:spPr/>
      <dgm:t>
        <a:bodyPr/>
        <a:lstStyle/>
        <a:p>
          <a:endParaRPr lang="en-US"/>
        </a:p>
      </dgm:t>
    </dgm:pt>
    <dgm:pt modelId="{63452142-9136-47A5-A910-AB33A454C114}">
      <dgm:prSet phldrT="[Text]"/>
      <dgm:spPr/>
      <dgm:t>
        <a:bodyPr/>
        <a:lstStyle/>
        <a:p>
          <a:r>
            <a:rPr lang="en-US" b="1" dirty="0"/>
            <a:t>3. Use sliding window on test images, find the window with highest prob. of finding a fish</a:t>
          </a:r>
        </a:p>
      </dgm:t>
    </dgm:pt>
    <dgm:pt modelId="{F95DD203-A093-4E71-9B27-E869343E680A}" type="parTrans" cxnId="{0018B510-A186-4748-8BCD-1FFE91707C80}">
      <dgm:prSet/>
      <dgm:spPr/>
      <dgm:t>
        <a:bodyPr/>
        <a:lstStyle/>
        <a:p>
          <a:endParaRPr lang="en-US"/>
        </a:p>
      </dgm:t>
    </dgm:pt>
    <dgm:pt modelId="{33584535-761D-41DC-8B0C-0D4ED8709F34}" type="sibTrans" cxnId="{0018B510-A186-4748-8BCD-1FFE91707C80}">
      <dgm:prSet/>
      <dgm:spPr/>
      <dgm:t>
        <a:bodyPr/>
        <a:lstStyle/>
        <a:p>
          <a:endParaRPr lang="en-US"/>
        </a:p>
      </dgm:t>
    </dgm:pt>
    <dgm:pt modelId="{89016526-DD11-4701-BFE7-724C05DF1DA9}">
      <dgm:prSet phldrT="[Text]"/>
      <dgm:spPr/>
      <dgm:t>
        <a:bodyPr/>
        <a:lstStyle/>
        <a:p>
          <a:r>
            <a:rPr lang="en-US" b="1" dirty="0"/>
            <a:t>2. Extract features using pre-trained CNNs.</a:t>
          </a:r>
        </a:p>
      </dgm:t>
    </dgm:pt>
    <dgm:pt modelId="{C3CEE0F9-F2E7-4936-A48D-41B268406E6D}" type="parTrans" cxnId="{D738AD4F-5D41-4DBA-87EA-744F4E65AAE4}">
      <dgm:prSet/>
      <dgm:spPr/>
      <dgm:t>
        <a:bodyPr/>
        <a:lstStyle/>
        <a:p>
          <a:endParaRPr lang="en-US"/>
        </a:p>
      </dgm:t>
    </dgm:pt>
    <dgm:pt modelId="{EE067B6C-F26D-4EA0-9DD5-4DC88FE08AFF}" type="sibTrans" cxnId="{D738AD4F-5D41-4DBA-87EA-744F4E65AAE4}">
      <dgm:prSet/>
      <dgm:spPr/>
      <dgm:t>
        <a:bodyPr/>
        <a:lstStyle/>
        <a:p>
          <a:endParaRPr lang="en-US"/>
        </a:p>
      </dgm:t>
    </dgm:pt>
    <dgm:pt modelId="{0D421B09-49E3-4D0C-B173-533579C44596}" type="pres">
      <dgm:prSet presAssocID="{63F8E169-FDA2-4A87-BE79-53522932B8BB}" presName="composite" presStyleCnt="0">
        <dgm:presLayoutVars>
          <dgm:chMax val="1"/>
          <dgm:dir/>
          <dgm:resizeHandles val="exact"/>
        </dgm:presLayoutVars>
      </dgm:prSet>
      <dgm:spPr/>
    </dgm:pt>
    <dgm:pt modelId="{2BD86D16-1B75-42C9-AC52-4708D005066F}" type="pres">
      <dgm:prSet presAssocID="{63F8E169-FDA2-4A87-BE79-53522932B8BB}" presName="radial" presStyleCnt="0">
        <dgm:presLayoutVars>
          <dgm:animLvl val="ctr"/>
        </dgm:presLayoutVars>
      </dgm:prSet>
      <dgm:spPr/>
    </dgm:pt>
    <dgm:pt modelId="{115DA4C4-B8FD-4ECF-9A0C-2DB840C0947A}" type="pres">
      <dgm:prSet presAssocID="{16197D37-96B1-42EB-81CB-5021DC60100D}" presName="centerShape" presStyleLbl="vennNode1" presStyleIdx="0" presStyleCnt="5" custScaleX="71339" custScaleY="70410"/>
      <dgm:spPr/>
    </dgm:pt>
    <dgm:pt modelId="{FA422A44-F2E8-41DB-80BD-D6C15638CF09}" type="pres">
      <dgm:prSet presAssocID="{7D076E93-4491-4C2E-BC3F-77A359291FD8}" presName="node" presStyleLbl="vennNode1" presStyleIdx="1" presStyleCnt="5" custRadScaleRad="76638" custRadScaleInc="197">
        <dgm:presLayoutVars>
          <dgm:bulletEnabled val="1"/>
        </dgm:presLayoutVars>
      </dgm:prSet>
      <dgm:spPr/>
    </dgm:pt>
    <dgm:pt modelId="{236F0DBA-DFD7-4F59-B326-759D20FCEDAA}" type="pres">
      <dgm:prSet presAssocID="{64E6A721-2F80-4E55-ABED-E927BE290383}" presName="node" presStyleLbl="vennNode1" presStyleIdx="2" presStyleCnt="5" custRadScaleRad="76952" custRadScaleInc="-393">
        <dgm:presLayoutVars>
          <dgm:bulletEnabled val="1"/>
        </dgm:presLayoutVars>
      </dgm:prSet>
      <dgm:spPr/>
    </dgm:pt>
    <dgm:pt modelId="{6A3466F5-4AC2-4767-8DEE-CD857F2DA0EA}" type="pres">
      <dgm:prSet presAssocID="{63452142-9136-47A5-A910-AB33A454C114}" presName="node" presStyleLbl="vennNode1" presStyleIdx="3" presStyleCnt="5" custRadScaleRad="80041" custRadScaleInc="-378">
        <dgm:presLayoutVars>
          <dgm:bulletEnabled val="1"/>
        </dgm:presLayoutVars>
      </dgm:prSet>
      <dgm:spPr/>
    </dgm:pt>
    <dgm:pt modelId="{2C1CE5D3-0449-48E8-ACA3-94B67D5194B5}" type="pres">
      <dgm:prSet presAssocID="{89016526-DD11-4701-BFE7-724C05DF1DA9}" presName="node" presStyleLbl="vennNode1" presStyleIdx="4" presStyleCnt="5" custRadScaleRad="79251" custRadScaleInc="573">
        <dgm:presLayoutVars>
          <dgm:bulletEnabled val="1"/>
        </dgm:presLayoutVars>
      </dgm:prSet>
      <dgm:spPr/>
    </dgm:pt>
  </dgm:ptLst>
  <dgm:cxnLst>
    <dgm:cxn modelId="{0018B510-A186-4748-8BCD-1FFE91707C80}" srcId="{16197D37-96B1-42EB-81CB-5021DC60100D}" destId="{63452142-9136-47A5-A910-AB33A454C114}" srcOrd="2" destOrd="0" parTransId="{F95DD203-A093-4E71-9B27-E869343E680A}" sibTransId="{33584535-761D-41DC-8B0C-0D4ED8709F34}"/>
    <dgm:cxn modelId="{1B8FE110-8D54-482E-B6D7-2F3B419FB126}" type="presOf" srcId="{63452142-9136-47A5-A910-AB33A454C114}" destId="{6A3466F5-4AC2-4767-8DEE-CD857F2DA0EA}" srcOrd="0" destOrd="0" presId="urn:microsoft.com/office/officeart/2005/8/layout/radial3"/>
    <dgm:cxn modelId="{EDF65914-124B-412B-942F-D79FA05010BF}" srcId="{63F8E169-FDA2-4A87-BE79-53522932B8BB}" destId="{16197D37-96B1-42EB-81CB-5021DC60100D}" srcOrd="0" destOrd="0" parTransId="{614CF010-E9DA-4F21-A7AD-5014C92BC13A}" sibTransId="{A5ECE885-EF8B-4D9D-BF53-E958B18ED64D}"/>
    <dgm:cxn modelId="{B5095826-1192-4928-A0AD-DF97F9481A5A}" type="presOf" srcId="{64E6A721-2F80-4E55-ABED-E927BE290383}" destId="{236F0DBA-DFD7-4F59-B326-759D20FCEDAA}" srcOrd="0" destOrd="0" presId="urn:microsoft.com/office/officeart/2005/8/layout/radial3"/>
    <dgm:cxn modelId="{BD29F335-A643-408E-9D7A-0A68ED3E1EB9}" type="presOf" srcId="{63F8E169-FDA2-4A87-BE79-53522932B8BB}" destId="{0D421B09-49E3-4D0C-B173-533579C44596}" srcOrd="0" destOrd="0" presId="urn:microsoft.com/office/officeart/2005/8/layout/radial3"/>
    <dgm:cxn modelId="{8B468A38-D971-45CE-8B3B-7C5D52266950}" srcId="{16197D37-96B1-42EB-81CB-5021DC60100D}" destId="{64E6A721-2F80-4E55-ABED-E927BE290383}" srcOrd="1" destOrd="0" parTransId="{BC60CD1B-9158-48FA-85A7-A780A084831E}" sibTransId="{5B8F4023-F801-4957-9F4B-85EDFD4D87B9}"/>
    <dgm:cxn modelId="{B965E56C-CBE2-49EE-A9E3-50730C6EDEFB}" srcId="{16197D37-96B1-42EB-81CB-5021DC60100D}" destId="{7D076E93-4491-4C2E-BC3F-77A359291FD8}" srcOrd="0" destOrd="0" parTransId="{AF8F7879-D078-4A97-97EA-C1A9AAD2322E}" sibTransId="{AC27C565-6674-49BE-BD00-B2EEE12EC7AA}"/>
    <dgm:cxn modelId="{D738AD4F-5D41-4DBA-87EA-744F4E65AAE4}" srcId="{16197D37-96B1-42EB-81CB-5021DC60100D}" destId="{89016526-DD11-4701-BFE7-724C05DF1DA9}" srcOrd="3" destOrd="0" parTransId="{C3CEE0F9-F2E7-4936-A48D-41B268406E6D}" sibTransId="{EE067B6C-F26D-4EA0-9DD5-4DC88FE08AFF}"/>
    <dgm:cxn modelId="{5075A288-037F-4F2E-A1D5-DD9A1E1C9949}" type="presOf" srcId="{89016526-DD11-4701-BFE7-724C05DF1DA9}" destId="{2C1CE5D3-0449-48E8-ACA3-94B67D5194B5}" srcOrd="0" destOrd="0" presId="urn:microsoft.com/office/officeart/2005/8/layout/radial3"/>
    <dgm:cxn modelId="{14501AA0-83B4-4965-8523-7A9B8CD783D0}" type="presOf" srcId="{7D076E93-4491-4C2E-BC3F-77A359291FD8}" destId="{FA422A44-F2E8-41DB-80BD-D6C15638CF09}" srcOrd="0" destOrd="0" presId="urn:microsoft.com/office/officeart/2005/8/layout/radial3"/>
    <dgm:cxn modelId="{D143C6A4-9327-4986-A69D-0650AA30FD28}" type="presOf" srcId="{16197D37-96B1-42EB-81CB-5021DC60100D}" destId="{115DA4C4-B8FD-4ECF-9A0C-2DB840C0947A}" srcOrd="0" destOrd="0" presId="urn:microsoft.com/office/officeart/2005/8/layout/radial3"/>
    <dgm:cxn modelId="{9E21D51D-3236-40B7-B9D6-2E7B81625FB9}" type="presParOf" srcId="{0D421B09-49E3-4D0C-B173-533579C44596}" destId="{2BD86D16-1B75-42C9-AC52-4708D005066F}" srcOrd="0" destOrd="0" presId="urn:microsoft.com/office/officeart/2005/8/layout/radial3"/>
    <dgm:cxn modelId="{EF047EF1-6935-4287-99C2-8A31BDE8B22D}" type="presParOf" srcId="{2BD86D16-1B75-42C9-AC52-4708D005066F}" destId="{115DA4C4-B8FD-4ECF-9A0C-2DB840C0947A}" srcOrd="0" destOrd="0" presId="urn:microsoft.com/office/officeart/2005/8/layout/radial3"/>
    <dgm:cxn modelId="{3BBFF356-6FEA-40B6-8B42-9EC7E4A1E6F4}" type="presParOf" srcId="{2BD86D16-1B75-42C9-AC52-4708D005066F}" destId="{FA422A44-F2E8-41DB-80BD-D6C15638CF09}" srcOrd="1" destOrd="0" presId="urn:microsoft.com/office/officeart/2005/8/layout/radial3"/>
    <dgm:cxn modelId="{08DD7D0F-4B61-4D43-9FFE-4EAD15679816}" type="presParOf" srcId="{2BD86D16-1B75-42C9-AC52-4708D005066F}" destId="{236F0DBA-DFD7-4F59-B326-759D20FCEDAA}" srcOrd="2" destOrd="0" presId="urn:microsoft.com/office/officeart/2005/8/layout/radial3"/>
    <dgm:cxn modelId="{53E8B4D2-3623-458B-A8D7-3B4E07A0BAB2}" type="presParOf" srcId="{2BD86D16-1B75-42C9-AC52-4708D005066F}" destId="{6A3466F5-4AC2-4767-8DEE-CD857F2DA0EA}" srcOrd="3" destOrd="0" presId="urn:microsoft.com/office/officeart/2005/8/layout/radial3"/>
    <dgm:cxn modelId="{08B01E8D-3E82-4152-9D6A-29EC40F46BC7}" type="presParOf" srcId="{2BD86D16-1B75-42C9-AC52-4708D005066F}" destId="{2C1CE5D3-0449-48E8-ACA3-94B67D5194B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3B69-3792-4BC1-8854-067369B6E50D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Challenges with Data</a:t>
          </a:r>
        </a:p>
      </dsp:txBody>
      <dsp:txXfrm>
        <a:off x="3560263" y="2205596"/>
        <a:ext cx="1007473" cy="1007473"/>
      </dsp:txXfrm>
    </dsp:sp>
    <dsp:sp modelId="{401B74F9-EACA-49ED-AA72-39CE5EC1AE26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6B3CFF70-11FE-462E-87E8-5D3AC6970722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Too few training examples</a:t>
          </a:r>
        </a:p>
      </dsp:txBody>
      <dsp:txXfrm>
        <a:off x="3560263" y="211644"/>
        <a:ext cx="1007473" cy="1007473"/>
      </dsp:txXfrm>
    </dsp:sp>
    <dsp:sp modelId="{5B3C642F-7502-4C40-8526-86728A47BE3B}">
      <dsp:nvSpPr>
        <dsp:cNvPr id="0" name=""/>
        <dsp:cNvSpPr/>
      </dsp:nvSpPr>
      <dsp:spPr>
        <a:xfrm rot="19800000">
          <a:off x="4769182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69426"/>
                <a:satOff val="-7274"/>
                <a:lumOff val="8477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69426"/>
                <a:satOff val="-7274"/>
                <a:lumOff val="8477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75244" y="2092411"/>
        <a:ext cx="211162" cy="290655"/>
      </dsp:txXfrm>
    </dsp:sp>
    <dsp:sp modelId="{5FF874B2-311A-424E-AD4F-98A0E668CD43}">
      <dsp:nvSpPr>
        <dsp:cNvPr id="0" name=""/>
        <dsp:cNvSpPr/>
      </dsp:nvSpPr>
      <dsp:spPr>
        <a:xfrm>
          <a:off x="5078422" y="999966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Unequal distribution of examples in each category</a:t>
          </a:r>
        </a:p>
      </dsp:txBody>
      <dsp:txXfrm>
        <a:off x="5287076" y="1208620"/>
        <a:ext cx="1007473" cy="1007473"/>
      </dsp:txXfrm>
    </dsp:sp>
    <dsp:sp modelId="{883C78EE-EB31-48FE-BF8A-194693CDABA9}">
      <dsp:nvSpPr>
        <dsp:cNvPr id="0" name=""/>
        <dsp:cNvSpPr/>
      </dsp:nvSpPr>
      <dsp:spPr>
        <a:xfrm rot="1800000">
          <a:off x="4769182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38851"/>
                <a:satOff val="-14549"/>
                <a:lumOff val="16953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138851"/>
                <a:satOff val="-14549"/>
                <a:lumOff val="16953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75244" y="3035600"/>
        <a:ext cx="211162" cy="290655"/>
      </dsp:txXfrm>
    </dsp:sp>
    <dsp:sp modelId="{A329EA3E-AC0D-4982-9387-0409EC07F5DE}">
      <dsp:nvSpPr>
        <dsp:cNvPr id="0" name=""/>
        <dsp:cNvSpPr/>
      </dsp:nvSpPr>
      <dsp:spPr>
        <a:xfrm>
          <a:off x="5078422" y="2993918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Some of the data is mislabeled</a:t>
          </a:r>
        </a:p>
      </dsp:txBody>
      <dsp:txXfrm>
        <a:off x="5287076" y="3202572"/>
        <a:ext cx="1007473" cy="1007473"/>
      </dsp:txXfrm>
    </dsp:sp>
    <dsp:sp modelId="{EF2940E5-9BCD-4E49-90CE-C154A37A7339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08277"/>
                <a:satOff val="-21823"/>
                <a:lumOff val="25430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208277"/>
                <a:satOff val="-21823"/>
                <a:lumOff val="2543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59DFEE73-0C48-4920-9C08-00723472AD15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Images lack clarity</a:t>
          </a:r>
        </a:p>
      </dsp:txBody>
      <dsp:txXfrm>
        <a:off x="3560263" y="4199548"/>
        <a:ext cx="1007473" cy="1007473"/>
      </dsp:txXfrm>
    </dsp:sp>
    <dsp:sp modelId="{0EB81507-7F42-463D-9094-F04938A5F1F2}">
      <dsp:nvSpPr>
        <dsp:cNvPr id="0" name=""/>
        <dsp:cNvSpPr/>
      </dsp:nvSpPr>
      <dsp:spPr>
        <a:xfrm rot="9000000">
          <a:off x="3057156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77703"/>
                <a:satOff val="-29098"/>
                <a:lumOff val="33906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277703"/>
                <a:satOff val="-29098"/>
                <a:lumOff val="33906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141592" y="3035600"/>
        <a:ext cx="211162" cy="290655"/>
      </dsp:txXfrm>
    </dsp:sp>
    <dsp:sp modelId="{72294A94-9B8A-46F1-97C7-BEC203A61765}">
      <dsp:nvSpPr>
        <dsp:cNvPr id="0" name=""/>
        <dsp:cNvSpPr/>
      </dsp:nvSpPr>
      <dsp:spPr>
        <a:xfrm>
          <a:off x="1624796" y="2993918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All images are differently sized</a:t>
          </a:r>
        </a:p>
      </dsp:txBody>
      <dsp:txXfrm>
        <a:off x="1833450" y="3202572"/>
        <a:ext cx="1007473" cy="1007473"/>
      </dsp:txXfrm>
    </dsp:sp>
    <dsp:sp modelId="{844767C8-6AAD-4E2C-A80C-A5F9315B9972}">
      <dsp:nvSpPr>
        <dsp:cNvPr id="0" name=""/>
        <dsp:cNvSpPr/>
      </dsp:nvSpPr>
      <dsp:spPr>
        <a:xfrm rot="12600000">
          <a:off x="3057156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47128"/>
                <a:satOff val="-36372"/>
                <a:lumOff val="42383"/>
                <a:alphaOff val="0"/>
                <a:tint val="60000"/>
                <a:lumMod val="110000"/>
              </a:schemeClr>
            </a:gs>
            <a:gs pos="100000">
              <a:schemeClr val="accent1">
                <a:shade val="90000"/>
                <a:hueOff val="347128"/>
                <a:satOff val="-36372"/>
                <a:lumOff val="42383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141592" y="2092411"/>
        <a:ext cx="211162" cy="290655"/>
      </dsp:txXfrm>
    </dsp:sp>
    <dsp:sp modelId="{C73E5D88-A043-4945-AE33-699C89E4FCCA}">
      <dsp:nvSpPr>
        <dsp:cNvPr id="0" name=""/>
        <dsp:cNvSpPr/>
      </dsp:nvSpPr>
      <dsp:spPr>
        <a:xfrm>
          <a:off x="1624796" y="999966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Repetitive data</a:t>
          </a:r>
        </a:p>
      </dsp:txBody>
      <dsp:txXfrm>
        <a:off x="1833450" y="1208620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A7C36-DAC4-49C1-A93D-8471E864286C}">
      <dsp:nvSpPr>
        <dsp:cNvPr id="0" name=""/>
        <dsp:cNvSpPr/>
      </dsp:nvSpPr>
      <dsp:spPr>
        <a:xfrm>
          <a:off x="1001144" y="3464245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image is scaled to 224 x 224 x 3</a:t>
          </a:r>
        </a:p>
      </dsp:txBody>
      <dsp:txXfrm>
        <a:off x="1026324" y="3489425"/>
        <a:ext cx="1669065" cy="809352"/>
      </dsp:txXfrm>
    </dsp:sp>
    <dsp:sp modelId="{1850C274-BCCE-4A14-B4DA-D394F2029ADD}">
      <dsp:nvSpPr>
        <dsp:cNvPr id="0" name=""/>
        <dsp:cNvSpPr/>
      </dsp:nvSpPr>
      <dsp:spPr>
        <a:xfrm rot="17692822">
          <a:off x="2247091" y="3139284"/>
          <a:ext cx="16347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4726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23587" y="3111731"/>
        <a:ext cx="81736" cy="81736"/>
      </dsp:txXfrm>
    </dsp:sp>
    <dsp:sp modelId="{C2CA5D7E-B528-44A4-B688-AC775D1E659F}">
      <dsp:nvSpPr>
        <dsp:cNvPr id="0" name=""/>
        <dsp:cNvSpPr/>
      </dsp:nvSpPr>
      <dsp:spPr>
        <a:xfrm>
          <a:off x="3408340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VGG16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1000 x 1</a:t>
          </a:r>
        </a:p>
      </dsp:txBody>
      <dsp:txXfrm>
        <a:off x="3433520" y="2006421"/>
        <a:ext cx="1669065" cy="809352"/>
      </dsp:txXfrm>
    </dsp:sp>
    <dsp:sp modelId="{13277FEE-D687-49FB-A46E-89584965546D}">
      <dsp:nvSpPr>
        <dsp:cNvPr id="0" name=""/>
        <dsp:cNvSpPr/>
      </dsp:nvSpPr>
      <dsp:spPr>
        <a:xfrm rot="17350740">
          <a:off x="4424882" y="1409112"/>
          <a:ext cx="209353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9353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19313" y="1370089"/>
        <a:ext cx="104676" cy="104676"/>
      </dsp:txXfrm>
    </dsp:sp>
    <dsp:sp modelId="{B3384A32-A8F0-4F61-B71A-E9E56443C8B0}">
      <dsp:nvSpPr>
        <dsp:cNvPr id="0" name=""/>
        <dsp:cNvSpPr/>
      </dsp:nvSpPr>
      <dsp:spPr>
        <a:xfrm>
          <a:off x="5815536" y="390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Forests</a:t>
          </a:r>
        </a:p>
      </dsp:txBody>
      <dsp:txXfrm>
        <a:off x="5840716" y="29081"/>
        <a:ext cx="1669065" cy="809352"/>
      </dsp:txXfrm>
    </dsp:sp>
    <dsp:sp modelId="{FC2263CB-FA1C-49B2-A138-7AA04494267A}">
      <dsp:nvSpPr>
        <dsp:cNvPr id="0" name=""/>
        <dsp:cNvSpPr/>
      </dsp:nvSpPr>
      <dsp:spPr>
        <a:xfrm rot="18289469">
          <a:off x="4869468" y="1903447"/>
          <a:ext cx="12043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04365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1542" y="1886653"/>
        <a:ext cx="60218" cy="60218"/>
      </dsp:txXfrm>
    </dsp:sp>
    <dsp:sp modelId="{610F3C54-432E-4A70-9BFC-768C8A48F246}">
      <dsp:nvSpPr>
        <dsp:cNvPr id="0" name=""/>
        <dsp:cNvSpPr/>
      </dsp:nvSpPr>
      <dsp:spPr>
        <a:xfrm>
          <a:off x="5815536" y="99257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– Linear </a:t>
          </a:r>
        </a:p>
      </dsp:txBody>
      <dsp:txXfrm>
        <a:off x="5840716" y="1017751"/>
        <a:ext cx="1669065" cy="809352"/>
      </dsp:txXfrm>
    </dsp:sp>
    <dsp:sp modelId="{BBBC3EB6-E60C-4A72-9AB0-77108BE922F8}">
      <dsp:nvSpPr>
        <dsp:cNvPr id="0" name=""/>
        <dsp:cNvSpPr/>
      </dsp:nvSpPr>
      <dsp:spPr>
        <a:xfrm>
          <a:off x="5127766" y="2397782"/>
          <a:ext cx="6877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8777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4457" y="2393903"/>
        <a:ext cx="34388" cy="34388"/>
      </dsp:txXfrm>
    </dsp:sp>
    <dsp:sp modelId="{53BAB33C-107C-471F-8110-B8C5D18A301C}">
      <dsp:nvSpPr>
        <dsp:cNvPr id="0" name=""/>
        <dsp:cNvSpPr/>
      </dsp:nvSpPr>
      <dsp:spPr>
        <a:xfrm>
          <a:off x="5815536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</a:p>
      </dsp:txBody>
      <dsp:txXfrm>
        <a:off x="5840716" y="2006421"/>
        <a:ext cx="1669065" cy="809352"/>
      </dsp:txXfrm>
    </dsp:sp>
    <dsp:sp modelId="{316496C5-BCA3-47A0-AC26-581EDB0A8D69}">
      <dsp:nvSpPr>
        <dsp:cNvPr id="0" name=""/>
        <dsp:cNvSpPr/>
      </dsp:nvSpPr>
      <dsp:spPr>
        <a:xfrm>
          <a:off x="7534962" y="2397782"/>
          <a:ext cx="6877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8777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653" y="2393903"/>
        <a:ext cx="34388" cy="34388"/>
      </dsp:txXfrm>
    </dsp:sp>
    <dsp:sp modelId="{3D1664BA-C5EC-41CC-90A7-49ED575A372A}">
      <dsp:nvSpPr>
        <dsp:cNvPr id="0" name=""/>
        <dsp:cNvSpPr/>
      </dsp:nvSpPr>
      <dsp:spPr>
        <a:xfrm>
          <a:off x="8222732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models validated on </a:t>
          </a:r>
          <a:r>
            <a:rPr lang="en-US" sz="2000" kern="1200" dirty="0" err="1"/>
            <a:t>Kaggle</a:t>
          </a:r>
          <a:r>
            <a:rPr lang="en-US" sz="2000" kern="1200" dirty="0"/>
            <a:t> test set</a:t>
          </a:r>
        </a:p>
      </dsp:txBody>
      <dsp:txXfrm>
        <a:off x="8247912" y="2006421"/>
        <a:ext cx="1669065" cy="809352"/>
      </dsp:txXfrm>
    </dsp:sp>
    <dsp:sp modelId="{B8A0EA1E-6E83-43C9-9C8B-8874A3A8D159}">
      <dsp:nvSpPr>
        <dsp:cNvPr id="0" name=""/>
        <dsp:cNvSpPr/>
      </dsp:nvSpPr>
      <dsp:spPr>
        <a:xfrm rot="3310531">
          <a:off x="4869468" y="2892117"/>
          <a:ext cx="12043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04365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1542" y="2875323"/>
        <a:ext cx="60218" cy="60218"/>
      </dsp:txXfrm>
    </dsp:sp>
    <dsp:sp modelId="{E572C85F-D52F-415D-993D-A4D4C791DC2F}">
      <dsp:nvSpPr>
        <dsp:cNvPr id="0" name=""/>
        <dsp:cNvSpPr/>
      </dsp:nvSpPr>
      <dsp:spPr>
        <a:xfrm>
          <a:off x="5815536" y="296991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Gradient boosted trees</a:t>
          </a:r>
        </a:p>
      </dsp:txBody>
      <dsp:txXfrm>
        <a:off x="5840716" y="2995090"/>
        <a:ext cx="1669065" cy="809352"/>
      </dsp:txXfrm>
    </dsp:sp>
    <dsp:sp modelId="{E43A952D-740D-44B1-8219-1F0A5E405372}">
      <dsp:nvSpPr>
        <dsp:cNvPr id="0" name=""/>
        <dsp:cNvSpPr/>
      </dsp:nvSpPr>
      <dsp:spPr>
        <a:xfrm rot="4275567">
          <a:off x="4345219" y="3489634"/>
          <a:ext cx="23059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05959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40550" y="3445301"/>
        <a:ext cx="115297" cy="115297"/>
      </dsp:txXfrm>
    </dsp:sp>
    <dsp:sp modelId="{0A55B8DD-2DFF-4D1D-B192-541899AF1584}">
      <dsp:nvSpPr>
        <dsp:cNvPr id="0" name=""/>
        <dsp:cNvSpPr/>
      </dsp:nvSpPr>
      <dsp:spPr>
        <a:xfrm>
          <a:off x="5868632" y="4164946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Layer Neural Nets</a:t>
          </a:r>
        </a:p>
      </dsp:txBody>
      <dsp:txXfrm>
        <a:off x="5893812" y="4190126"/>
        <a:ext cx="1669065" cy="809352"/>
      </dsp:txXfrm>
    </dsp:sp>
    <dsp:sp modelId="{6AC22777-C37D-4DD1-81FD-2F86CFE051DE}">
      <dsp:nvSpPr>
        <dsp:cNvPr id="0" name=""/>
        <dsp:cNvSpPr/>
      </dsp:nvSpPr>
      <dsp:spPr>
        <a:xfrm rot="19457599">
          <a:off x="2640959" y="3633619"/>
          <a:ext cx="8469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699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3280" y="3625760"/>
        <a:ext cx="42349" cy="42349"/>
      </dsp:txXfrm>
    </dsp:sp>
    <dsp:sp modelId="{BBFCFBE2-EF75-4002-816D-04CEFEB2ED68}">
      <dsp:nvSpPr>
        <dsp:cNvPr id="0" name=""/>
        <dsp:cNvSpPr/>
      </dsp:nvSpPr>
      <dsp:spPr>
        <a:xfrm>
          <a:off x="3408340" y="296991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VGG19</a:t>
          </a:r>
        </a:p>
      </dsp:txBody>
      <dsp:txXfrm>
        <a:off x="3433520" y="2995090"/>
        <a:ext cx="1669065" cy="809352"/>
      </dsp:txXfrm>
    </dsp:sp>
    <dsp:sp modelId="{0F5B983B-E45F-4EAF-95CD-B3EB31BDBA26}">
      <dsp:nvSpPr>
        <dsp:cNvPr id="0" name=""/>
        <dsp:cNvSpPr/>
      </dsp:nvSpPr>
      <dsp:spPr>
        <a:xfrm rot="2142401">
          <a:off x="2640959" y="4127954"/>
          <a:ext cx="8469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699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3280" y="4120095"/>
        <a:ext cx="42349" cy="42349"/>
      </dsp:txXfrm>
    </dsp:sp>
    <dsp:sp modelId="{74888A4D-493A-413D-86D8-CFE807044F68}">
      <dsp:nvSpPr>
        <dsp:cNvPr id="0" name=""/>
        <dsp:cNvSpPr/>
      </dsp:nvSpPr>
      <dsp:spPr>
        <a:xfrm>
          <a:off x="3408340" y="395858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ResNet50</a:t>
          </a:r>
        </a:p>
      </dsp:txBody>
      <dsp:txXfrm>
        <a:off x="3433520" y="3983760"/>
        <a:ext cx="1669065" cy="809352"/>
      </dsp:txXfrm>
    </dsp:sp>
    <dsp:sp modelId="{E84B72B3-ED83-49A5-ADD0-C78298CDE1B8}">
      <dsp:nvSpPr>
        <dsp:cNvPr id="0" name=""/>
        <dsp:cNvSpPr/>
      </dsp:nvSpPr>
      <dsp:spPr>
        <a:xfrm rot="3907178">
          <a:off x="2247091" y="4622289"/>
          <a:ext cx="16347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4726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23587" y="4594736"/>
        <a:ext cx="81736" cy="81736"/>
      </dsp:txXfrm>
    </dsp:sp>
    <dsp:sp modelId="{846B0E61-CB75-4418-813C-49AB0DF76EB8}">
      <dsp:nvSpPr>
        <dsp:cNvPr id="0" name=""/>
        <dsp:cNvSpPr/>
      </dsp:nvSpPr>
      <dsp:spPr>
        <a:xfrm>
          <a:off x="3408340" y="494725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InceptionV3</a:t>
          </a:r>
        </a:p>
      </dsp:txBody>
      <dsp:txXfrm>
        <a:off x="3433520" y="4972430"/>
        <a:ext cx="1669065" cy="809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A7C36-DAC4-49C1-A93D-8471E864286C}">
      <dsp:nvSpPr>
        <dsp:cNvPr id="0" name=""/>
        <dsp:cNvSpPr/>
      </dsp:nvSpPr>
      <dsp:spPr>
        <a:xfrm>
          <a:off x="1001144" y="3464245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image is scaled to 224 x 224 x 3</a:t>
          </a:r>
        </a:p>
      </dsp:txBody>
      <dsp:txXfrm>
        <a:off x="1026324" y="3489425"/>
        <a:ext cx="1669065" cy="809352"/>
      </dsp:txXfrm>
    </dsp:sp>
    <dsp:sp modelId="{1850C274-BCCE-4A14-B4DA-D394F2029ADD}">
      <dsp:nvSpPr>
        <dsp:cNvPr id="0" name=""/>
        <dsp:cNvSpPr/>
      </dsp:nvSpPr>
      <dsp:spPr>
        <a:xfrm rot="17692822">
          <a:off x="2247091" y="3139284"/>
          <a:ext cx="16347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4726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23587" y="3111731"/>
        <a:ext cx="81736" cy="81736"/>
      </dsp:txXfrm>
    </dsp:sp>
    <dsp:sp modelId="{C2CA5D7E-B528-44A4-B688-AC775D1E659F}">
      <dsp:nvSpPr>
        <dsp:cNvPr id="0" name=""/>
        <dsp:cNvSpPr/>
      </dsp:nvSpPr>
      <dsp:spPr>
        <a:xfrm>
          <a:off x="3408340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VGG16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1000 x 1</a:t>
          </a:r>
        </a:p>
      </dsp:txBody>
      <dsp:txXfrm>
        <a:off x="3433520" y="2006421"/>
        <a:ext cx="1669065" cy="809352"/>
      </dsp:txXfrm>
    </dsp:sp>
    <dsp:sp modelId="{13277FEE-D687-49FB-A46E-89584965546D}">
      <dsp:nvSpPr>
        <dsp:cNvPr id="0" name=""/>
        <dsp:cNvSpPr/>
      </dsp:nvSpPr>
      <dsp:spPr>
        <a:xfrm rot="17350740">
          <a:off x="4424882" y="1409112"/>
          <a:ext cx="209353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9353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19313" y="1370089"/>
        <a:ext cx="104676" cy="104676"/>
      </dsp:txXfrm>
    </dsp:sp>
    <dsp:sp modelId="{B3384A32-A8F0-4F61-B71A-E9E56443C8B0}">
      <dsp:nvSpPr>
        <dsp:cNvPr id="0" name=""/>
        <dsp:cNvSpPr/>
      </dsp:nvSpPr>
      <dsp:spPr>
        <a:xfrm>
          <a:off x="5815536" y="390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Forests</a:t>
          </a:r>
        </a:p>
      </dsp:txBody>
      <dsp:txXfrm>
        <a:off x="5840716" y="29081"/>
        <a:ext cx="1669065" cy="809352"/>
      </dsp:txXfrm>
    </dsp:sp>
    <dsp:sp modelId="{FC2263CB-FA1C-49B2-A138-7AA04494267A}">
      <dsp:nvSpPr>
        <dsp:cNvPr id="0" name=""/>
        <dsp:cNvSpPr/>
      </dsp:nvSpPr>
      <dsp:spPr>
        <a:xfrm rot="18289469">
          <a:off x="4869468" y="1903447"/>
          <a:ext cx="12043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04365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1542" y="1886653"/>
        <a:ext cx="60218" cy="60218"/>
      </dsp:txXfrm>
    </dsp:sp>
    <dsp:sp modelId="{610F3C54-432E-4A70-9BFC-768C8A48F246}">
      <dsp:nvSpPr>
        <dsp:cNvPr id="0" name=""/>
        <dsp:cNvSpPr/>
      </dsp:nvSpPr>
      <dsp:spPr>
        <a:xfrm>
          <a:off x="5815536" y="99257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– Linear </a:t>
          </a:r>
        </a:p>
      </dsp:txBody>
      <dsp:txXfrm>
        <a:off x="5840716" y="1017751"/>
        <a:ext cx="1669065" cy="809352"/>
      </dsp:txXfrm>
    </dsp:sp>
    <dsp:sp modelId="{BBBC3EB6-E60C-4A72-9AB0-77108BE922F8}">
      <dsp:nvSpPr>
        <dsp:cNvPr id="0" name=""/>
        <dsp:cNvSpPr/>
      </dsp:nvSpPr>
      <dsp:spPr>
        <a:xfrm>
          <a:off x="5127766" y="2397782"/>
          <a:ext cx="6877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8777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4457" y="2393903"/>
        <a:ext cx="34388" cy="34388"/>
      </dsp:txXfrm>
    </dsp:sp>
    <dsp:sp modelId="{53BAB33C-107C-471F-8110-B8C5D18A301C}">
      <dsp:nvSpPr>
        <dsp:cNvPr id="0" name=""/>
        <dsp:cNvSpPr/>
      </dsp:nvSpPr>
      <dsp:spPr>
        <a:xfrm>
          <a:off x="5815536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</a:p>
      </dsp:txBody>
      <dsp:txXfrm>
        <a:off x="5840716" y="2006421"/>
        <a:ext cx="1669065" cy="809352"/>
      </dsp:txXfrm>
    </dsp:sp>
    <dsp:sp modelId="{316496C5-BCA3-47A0-AC26-581EDB0A8D69}">
      <dsp:nvSpPr>
        <dsp:cNvPr id="0" name=""/>
        <dsp:cNvSpPr/>
      </dsp:nvSpPr>
      <dsp:spPr>
        <a:xfrm>
          <a:off x="7534962" y="2397782"/>
          <a:ext cx="6877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8777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653" y="2393903"/>
        <a:ext cx="34388" cy="34388"/>
      </dsp:txXfrm>
    </dsp:sp>
    <dsp:sp modelId="{3D1664BA-C5EC-41CC-90A7-49ED575A372A}">
      <dsp:nvSpPr>
        <dsp:cNvPr id="0" name=""/>
        <dsp:cNvSpPr/>
      </dsp:nvSpPr>
      <dsp:spPr>
        <a:xfrm>
          <a:off x="8222732" y="1981241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models validated on </a:t>
          </a:r>
          <a:r>
            <a:rPr lang="en-US" sz="2000" kern="1200" dirty="0" err="1"/>
            <a:t>Kaggle</a:t>
          </a:r>
          <a:r>
            <a:rPr lang="en-US" sz="2000" kern="1200" dirty="0"/>
            <a:t> test set</a:t>
          </a:r>
        </a:p>
      </dsp:txBody>
      <dsp:txXfrm>
        <a:off x="8247912" y="2006421"/>
        <a:ext cx="1669065" cy="809352"/>
      </dsp:txXfrm>
    </dsp:sp>
    <dsp:sp modelId="{B8A0EA1E-6E83-43C9-9C8B-8874A3A8D159}">
      <dsp:nvSpPr>
        <dsp:cNvPr id="0" name=""/>
        <dsp:cNvSpPr/>
      </dsp:nvSpPr>
      <dsp:spPr>
        <a:xfrm rot="3310531">
          <a:off x="4869468" y="2892117"/>
          <a:ext cx="12043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04365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1542" y="2875323"/>
        <a:ext cx="60218" cy="60218"/>
      </dsp:txXfrm>
    </dsp:sp>
    <dsp:sp modelId="{E572C85F-D52F-415D-993D-A4D4C791DC2F}">
      <dsp:nvSpPr>
        <dsp:cNvPr id="0" name=""/>
        <dsp:cNvSpPr/>
      </dsp:nvSpPr>
      <dsp:spPr>
        <a:xfrm>
          <a:off x="5815536" y="296991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Gradient boosted trees</a:t>
          </a:r>
        </a:p>
      </dsp:txBody>
      <dsp:txXfrm>
        <a:off x="5840716" y="2995090"/>
        <a:ext cx="1669065" cy="809352"/>
      </dsp:txXfrm>
    </dsp:sp>
    <dsp:sp modelId="{E43A952D-740D-44B1-8219-1F0A5E405372}">
      <dsp:nvSpPr>
        <dsp:cNvPr id="0" name=""/>
        <dsp:cNvSpPr/>
      </dsp:nvSpPr>
      <dsp:spPr>
        <a:xfrm rot="4275567">
          <a:off x="4345219" y="3489634"/>
          <a:ext cx="23059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05959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40550" y="3445301"/>
        <a:ext cx="115297" cy="115297"/>
      </dsp:txXfrm>
    </dsp:sp>
    <dsp:sp modelId="{0A55B8DD-2DFF-4D1D-B192-541899AF1584}">
      <dsp:nvSpPr>
        <dsp:cNvPr id="0" name=""/>
        <dsp:cNvSpPr/>
      </dsp:nvSpPr>
      <dsp:spPr>
        <a:xfrm>
          <a:off x="5868632" y="4164946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Layer Neural Nets</a:t>
          </a:r>
        </a:p>
      </dsp:txBody>
      <dsp:txXfrm>
        <a:off x="5893812" y="4190126"/>
        <a:ext cx="1669065" cy="809352"/>
      </dsp:txXfrm>
    </dsp:sp>
    <dsp:sp modelId="{6AC22777-C37D-4DD1-81FD-2F86CFE051DE}">
      <dsp:nvSpPr>
        <dsp:cNvPr id="0" name=""/>
        <dsp:cNvSpPr/>
      </dsp:nvSpPr>
      <dsp:spPr>
        <a:xfrm rot="19457599">
          <a:off x="2640959" y="3633619"/>
          <a:ext cx="8469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699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3280" y="3625760"/>
        <a:ext cx="42349" cy="42349"/>
      </dsp:txXfrm>
    </dsp:sp>
    <dsp:sp modelId="{BBFCFBE2-EF75-4002-816D-04CEFEB2ED68}">
      <dsp:nvSpPr>
        <dsp:cNvPr id="0" name=""/>
        <dsp:cNvSpPr/>
      </dsp:nvSpPr>
      <dsp:spPr>
        <a:xfrm>
          <a:off x="3408340" y="296991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VGG19</a:t>
          </a:r>
        </a:p>
      </dsp:txBody>
      <dsp:txXfrm>
        <a:off x="3433520" y="2995090"/>
        <a:ext cx="1669065" cy="809352"/>
      </dsp:txXfrm>
    </dsp:sp>
    <dsp:sp modelId="{0F5B983B-E45F-4EAF-95CD-B3EB31BDBA26}">
      <dsp:nvSpPr>
        <dsp:cNvPr id="0" name=""/>
        <dsp:cNvSpPr/>
      </dsp:nvSpPr>
      <dsp:spPr>
        <a:xfrm rot="2142401">
          <a:off x="2640959" y="4127954"/>
          <a:ext cx="8469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699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3280" y="4120095"/>
        <a:ext cx="42349" cy="42349"/>
      </dsp:txXfrm>
    </dsp:sp>
    <dsp:sp modelId="{74888A4D-493A-413D-86D8-CFE807044F68}">
      <dsp:nvSpPr>
        <dsp:cNvPr id="0" name=""/>
        <dsp:cNvSpPr/>
      </dsp:nvSpPr>
      <dsp:spPr>
        <a:xfrm>
          <a:off x="3408340" y="395858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ResNet50</a:t>
          </a:r>
        </a:p>
      </dsp:txBody>
      <dsp:txXfrm>
        <a:off x="3433520" y="3983760"/>
        <a:ext cx="1669065" cy="809352"/>
      </dsp:txXfrm>
    </dsp:sp>
    <dsp:sp modelId="{E84B72B3-ED83-49A5-ADD0-C78298CDE1B8}">
      <dsp:nvSpPr>
        <dsp:cNvPr id="0" name=""/>
        <dsp:cNvSpPr/>
      </dsp:nvSpPr>
      <dsp:spPr>
        <a:xfrm rot="3907178">
          <a:off x="2247091" y="4622289"/>
          <a:ext cx="16347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4726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23587" y="4594736"/>
        <a:ext cx="81736" cy="81736"/>
      </dsp:txXfrm>
    </dsp:sp>
    <dsp:sp modelId="{846B0E61-CB75-4418-813C-49AB0DF76EB8}">
      <dsp:nvSpPr>
        <dsp:cNvPr id="0" name=""/>
        <dsp:cNvSpPr/>
      </dsp:nvSpPr>
      <dsp:spPr>
        <a:xfrm>
          <a:off x="3408340" y="4947250"/>
          <a:ext cx="1719425" cy="85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InceptionV3</a:t>
          </a:r>
        </a:p>
      </dsp:txBody>
      <dsp:txXfrm>
        <a:off x="3433520" y="4972430"/>
        <a:ext cx="1669065" cy="809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A4C4-B8FD-4ECF-9A0C-2DB840C0947A}">
      <dsp:nvSpPr>
        <dsp:cNvPr id="0" name=""/>
        <dsp:cNvSpPr/>
      </dsp:nvSpPr>
      <dsp:spPr>
        <a:xfrm>
          <a:off x="3315436" y="2094279"/>
          <a:ext cx="2719604" cy="26841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u="sng" kern="1200" dirty="0"/>
            <a:t>Motivation</a:t>
          </a:r>
          <a:r>
            <a:rPr lang="en-US" sz="2700" b="1" kern="1200" dirty="0"/>
            <a:t>  fish is a small “ROI” in the whole image</a:t>
          </a:r>
        </a:p>
      </dsp:txBody>
      <dsp:txXfrm>
        <a:off x="3713713" y="2487369"/>
        <a:ext cx="1923050" cy="1898009"/>
      </dsp:txXfrm>
    </dsp:sp>
    <dsp:sp modelId="{FA422A44-F2E8-41DB-80BD-D6C15638CF09}">
      <dsp:nvSpPr>
        <dsp:cNvPr id="0" name=""/>
        <dsp:cNvSpPr/>
      </dsp:nvSpPr>
      <dsp:spPr>
        <a:xfrm>
          <a:off x="3728069" y="580683"/>
          <a:ext cx="1906113" cy="19061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Manually crop fishes &amp; images with no fish</a:t>
          </a:r>
        </a:p>
      </dsp:txBody>
      <dsp:txXfrm>
        <a:off x="4007213" y="859827"/>
        <a:ext cx="1347825" cy="1347825"/>
      </dsp:txXfrm>
    </dsp:sp>
    <dsp:sp modelId="{236F0DBA-DFD7-4F59-B326-759D20FCEDAA}">
      <dsp:nvSpPr>
        <dsp:cNvPr id="0" name=""/>
        <dsp:cNvSpPr/>
      </dsp:nvSpPr>
      <dsp:spPr>
        <a:xfrm>
          <a:off x="5632583" y="2471523"/>
          <a:ext cx="1906113" cy="19061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4. Compare results of classification and pick best model to run on </a:t>
          </a:r>
          <a:r>
            <a:rPr lang="en-US" sz="1500" b="1" kern="1200" dirty="0" err="1"/>
            <a:t>Kaggle</a:t>
          </a:r>
          <a:r>
            <a:rPr lang="en-US" sz="1500" b="1" kern="1200" dirty="0"/>
            <a:t> test set.</a:t>
          </a:r>
        </a:p>
      </dsp:txBody>
      <dsp:txXfrm>
        <a:off x="5911727" y="2750667"/>
        <a:ext cx="1347825" cy="1347825"/>
      </dsp:txXfrm>
    </dsp:sp>
    <dsp:sp modelId="{6A3466F5-4AC2-4767-8DEE-CD857F2DA0EA}">
      <dsp:nvSpPr>
        <dsp:cNvPr id="0" name=""/>
        <dsp:cNvSpPr/>
      </dsp:nvSpPr>
      <dsp:spPr>
        <a:xfrm>
          <a:off x="3733980" y="4470409"/>
          <a:ext cx="1906113" cy="19061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3. Use sliding window on test images, find the window with highest prob. of finding a fish</a:t>
          </a:r>
        </a:p>
      </dsp:txBody>
      <dsp:txXfrm>
        <a:off x="4013124" y="4749553"/>
        <a:ext cx="1347825" cy="1347825"/>
      </dsp:txXfrm>
    </dsp:sp>
    <dsp:sp modelId="{2C1CE5D3-0449-48E8-ACA3-94B67D5194B5}">
      <dsp:nvSpPr>
        <dsp:cNvPr id="0" name=""/>
        <dsp:cNvSpPr/>
      </dsp:nvSpPr>
      <dsp:spPr>
        <a:xfrm>
          <a:off x="1754746" y="2465608"/>
          <a:ext cx="1906113" cy="19061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2. Extract features using pre-trained CNNs.</a:t>
          </a:r>
        </a:p>
      </dsp:txBody>
      <dsp:txXfrm>
        <a:off x="2033890" y="2744752"/>
        <a:ext cx="1347825" cy="134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33D7-C71E-4BF2-BED7-9D019AF3193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DE3A8-CB5A-47E2-B617-D8795F97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DE3A8-CB5A-47E2-B617-D8795F976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4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1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42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4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9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9A75F-8E05-4EBB-B61F-1A48E33E91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53CCF-01CF-4180-A1D0-C46164B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IDS 576 – Adv. Predictive Models</a:t>
            </a:r>
            <a:br>
              <a:rPr lang="en-US" sz="2800" dirty="0"/>
            </a:br>
            <a:r>
              <a:rPr lang="en-US" sz="2800" dirty="0"/>
              <a:t>Nature  Conservancy - Fisheries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dirty="0"/>
              <a:t>Submitted by:</a:t>
            </a:r>
          </a:p>
          <a:p>
            <a:r>
              <a:rPr lang="en-US" sz="1200" b="1" dirty="0"/>
              <a:t>Rama </a:t>
            </a:r>
            <a:r>
              <a:rPr lang="en-US" sz="1200" b="1" dirty="0" err="1"/>
              <a:t>Vaishnavi</a:t>
            </a:r>
            <a:r>
              <a:rPr lang="en-US" sz="1200" b="1" dirty="0"/>
              <a:t> P</a:t>
            </a:r>
          </a:p>
          <a:p>
            <a:r>
              <a:rPr lang="en-US" sz="1200" b="1" dirty="0"/>
              <a:t>Jayaram A</a:t>
            </a:r>
          </a:p>
          <a:p>
            <a:r>
              <a:rPr lang="en-US" sz="1200" b="1" dirty="0" err="1"/>
              <a:t>Gamya</a:t>
            </a:r>
            <a:r>
              <a:rPr lang="en-US" sz="1200" b="1" dirty="0"/>
              <a:t> P</a:t>
            </a:r>
          </a:p>
          <a:p>
            <a:r>
              <a:rPr lang="en-US" sz="1200" b="1" dirty="0"/>
              <a:t>Kaushik K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83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4700" y="719673"/>
            <a:ext cx="8325300" cy="5418652"/>
            <a:chOff x="2032000" y="719673"/>
            <a:chExt cx="8127999" cy="5418652"/>
          </a:xfrm>
        </p:grpSpPr>
        <p:sp>
          <p:nvSpPr>
            <p:cNvPr id="3" name="Freeform: Shape 2"/>
            <p:cNvSpPr/>
            <p:nvPr/>
          </p:nvSpPr>
          <p:spPr>
            <a:xfrm>
              <a:off x="2032000" y="719673"/>
              <a:ext cx="1024203" cy="1463146"/>
            </a:xfrm>
            <a:custGeom>
              <a:avLst/>
              <a:gdLst>
                <a:gd name="connsiteX0" fmla="*/ 0 w 1463145"/>
                <a:gd name="connsiteY0" fmla="*/ 0 h 1024202"/>
                <a:gd name="connsiteX1" fmla="*/ 951044 w 1463145"/>
                <a:gd name="connsiteY1" fmla="*/ 0 h 1024202"/>
                <a:gd name="connsiteX2" fmla="*/ 1463145 w 1463145"/>
                <a:gd name="connsiteY2" fmla="*/ 512101 h 1024202"/>
                <a:gd name="connsiteX3" fmla="*/ 951044 w 1463145"/>
                <a:gd name="connsiteY3" fmla="*/ 1024202 h 1024202"/>
                <a:gd name="connsiteX4" fmla="*/ 0 w 1463145"/>
                <a:gd name="connsiteY4" fmla="*/ 1024202 h 1024202"/>
                <a:gd name="connsiteX5" fmla="*/ 512101 w 1463145"/>
                <a:gd name="connsiteY5" fmla="*/ 512101 h 1024202"/>
                <a:gd name="connsiteX6" fmla="*/ 0 w 1463145"/>
                <a:gd name="connsiteY6" fmla="*/ 0 h 10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145" h="1024202">
                  <a:moveTo>
                    <a:pt x="1463144" y="0"/>
                  </a:moveTo>
                  <a:lnTo>
                    <a:pt x="1463144" y="665731"/>
                  </a:lnTo>
                  <a:lnTo>
                    <a:pt x="731573" y="1024202"/>
                  </a:lnTo>
                  <a:lnTo>
                    <a:pt x="1" y="665731"/>
                  </a:lnTo>
                  <a:lnTo>
                    <a:pt x="1" y="0"/>
                  </a:lnTo>
                  <a:lnTo>
                    <a:pt x="731573" y="358471"/>
                  </a:lnTo>
                  <a:lnTo>
                    <a:pt x="146314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526" tIns="521626" rIns="9525" bIns="52162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Objective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3056201" y="719674"/>
              <a:ext cx="7103798" cy="951045"/>
            </a:xfrm>
            <a:custGeom>
              <a:avLst/>
              <a:gdLst>
                <a:gd name="connsiteX0" fmla="*/ 158511 w 951044"/>
                <a:gd name="connsiteY0" fmla="*/ 0 h 7103797"/>
                <a:gd name="connsiteX1" fmla="*/ 792533 w 951044"/>
                <a:gd name="connsiteY1" fmla="*/ 0 h 7103797"/>
                <a:gd name="connsiteX2" fmla="*/ 951044 w 951044"/>
                <a:gd name="connsiteY2" fmla="*/ 158511 h 7103797"/>
                <a:gd name="connsiteX3" fmla="*/ 951044 w 951044"/>
                <a:gd name="connsiteY3" fmla="*/ 7103797 h 7103797"/>
                <a:gd name="connsiteX4" fmla="*/ 951044 w 951044"/>
                <a:gd name="connsiteY4" fmla="*/ 7103797 h 7103797"/>
                <a:gd name="connsiteX5" fmla="*/ 0 w 951044"/>
                <a:gd name="connsiteY5" fmla="*/ 7103797 h 7103797"/>
                <a:gd name="connsiteX6" fmla="*/ 0 w 951044"/>
                <a:gd name="connsiteY6" fmla="*/ 7103797 h 7103797"/>
                <a:gd name="connsiteX7" fmla="*/ 0 w 951044"/>
                <a:gd name="connsiteY7" fmla="*/ 158511 h 7103797"/>
                <a:gd name="connsiteX8" fmla="*/ 158511 w 951044"/>
                <a:gd name="connsiteY8" fmla="*/ 0 h 71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044" h="7103797">
                  <a:moveTo>
                    <a:pt x="951044" y="1183996"/>
                  </a:moveTo>
                  <a:lnTo>
                    <a:pt x="951044" y="5919801"/>
                  </a:lnTo>
                  <a:cubicBezTo>
                    <a:pt x="951044" y="6573700"/>
                    <a:pt x="941543" y="7103793"/>
                    <a:pt x="929823" y="7103793"/>
                  </a:cubicBezTo>
                  <a:lnTo>
                    <a:pt x="0" y="7103793"/>
                  </a:lnTo>
                  <a:lnTo>
                    <a:pt x="0" y="7103793"/>
                  </a:lnTo>
                  <a:lnTo>
                    <a:pt x="0" y="4"/>
                  </a:lnTo>
                  <a:lnTo>
                    <a:pt x="0" y="4"/>
                  </a:lnTo>
                  <a:lnTo>
                    <a:pt x="929823" y="4"/>
                  </a:lnTo>
                  <a:cubicBezTo>
                    <a:pt x="941543" y="4"/>
                    <a:pt x="951044" y="530097"/>
                    <a:pt x="951044" y="1183996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5316" rIns="55316" bIns="5531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b="1" kern="1200" dirty="0"/>
                <a:t>Image Classification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2032000" y="2038175"/>
              <a:ext cx="1024203" cy="1463146"/>
            </a:xfrm>
            <a:custGeom>
              <a:avLst/>
              <a:gdLst>
                <a:gd name="connsiteX0" fmla="*/ 0 w 1463145"/>
                <a:gd name="connsiteY0" fmla="*/ 0 h 1024202"/>
                <a:gd name="connsiteX1" fmla="*/ 951044 w 1463145"/>
                <a:gd name="connsiteY1" fmla="*/ 0 h 1024202"/>
                <a:gd name="connsiteX2" fmla="*/ 1463145 w 1463145"/>
                <a:gd name="connsiteY2" fmla="*/ 512101 h 1024202"/>
                <a:gd name="connsiteX3" fmla="*/ 951044 w 1463145"/>
                <a:gd name="connsiteY3" fmla="*/ 1024202 h 1024202"/>
                <a:gd name="connsiteX4" fmla="*/ 0 w 1463145"/>
                <a:gd name="connsiteY4" fmla="*/ 1024202 h 1024202"/>
                <a:gd name="connsiteX5" fmla="*/ 512101 w 1463145"/>
                <a:gd name="connsiteY5" fmla="*/ 512101 h 1024202"/>
                <a:gd name="connsiteX6" fmla="*/ 0 w 1463145"/>
                <a:gd name="connsiteY6" fmla="*/ 0 h 10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145" h="1024202">
                  <a:moveTo>
                    <a:pt x="1463144" y="0"/>
                  </a:moveTo>
                  <a:lnTo>
                    <a:pt x="1463144" y="665731"/>
                  </a:lnTo>
                  <a:lnTo>
                    <a:pt x="731573" y="1024202"/>
                  </a:lnTo>
                  <a:lnTo>
                    <a:pt x="1" y="665731"/>
                  </a:lnTo>
                  <a:lnTo>
                    <a:pt x="1" y="0"/>
                  </a:lnTo>
                  <a:lnTo>
                    <a:pt x="731573" y="358471"/>
                  </a:lnTo>
                  <a:lnTo>
                    <a:pt x="146314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526" tIns="521626" rIns="9525" bIns="52162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Data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3056201" y="2038176"/>
              <a:ext cx="7103798" cy="951045"/>
            </a:xfrm>
            <a:custGeom>
              <a:avLst/>
              <a:gdLst>
                <a:gd name="connsiteX0" fmla="*/ 158511 w 951044"/>
                <a:gd name="connsiteY0" fmla="*/ 0 h 7103797"/>
                <a:gd name="connsiteX1" fmla="*/ 792533 w 951044"/>
                <a:gd name="connsiteY1" fmla="*/ 0 h 7103797"/>
                <a:gd name="connsiteX2" fmla="*/ 951044 w 951044"/>
                <a:gd name="connsiteY2" fmla="*/ 158511 h 7103797"/>
                <a:gd name="connsiteX3" fmla="*/ 951044 w 951044"/>
                <a:gd name="connsiteY3" fmla="*/ 7103797 h 7103797"/>
                <a:gd name="connsiteX4" fmla="*/ 951044 w 951044"/>
                <a:gd name="connsiteY4" fmla="*/ 7103797 h 7103797"/>
                <a:gd name="connsiteX5" fmla="*/ 0 w 951044"/>
                <a:gd name="connsiteY5" fmla="*/ 7103797 h 7103797"/>
                <a:gd name="connsiteX6" fmla="*/ 0 w 951044"/>
                <a:gd name="connsiteY6" fmla="*/ 7103797 h 7103797"/>
                <a:gd name="connsiteX7" fmla="*/ 0 w 951044"/>
                <a:gd name="connsiteY7" fmla="*/ 158511 h 7103797"/>
                <a:gd name="connsiteX8" fmla="*/ 158511 w 951044"/>
                <a:gd name="connsiteY8" fmla="*/ 0 h 71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044" h="7103797">
                  <a:moveTo>
                    <a:pt x="951044" y="1183996"/>
                  </a:moveTo>
                  <a:lnTo>
                    <a:pt x="951044" y="5919801"/>
                  </a:lnTo>
                  <a:cubicBezTo>
                    <a:pt x="951044" y="6573700"/>
                    <a:pt x="941543" y="7103793"/>
                    <a:pt x="929823" y="7103793"/>
                  </a:cubicBezTo>
                  <a:lnTo>
                    <a:pt x="0" y="7103793"/>
                  </a:lnTo>
                  <a:lnTo>
                    <a:pt x="0" y="7103793"/>
                  </a:lnTo>
                  <a:lnTo>
                    <a:pt x="0" y="4"/>
                  </a:lnTo>
                  <a:lnTo>
                    <a:pt x="0" y="4"/>
                  </a:lnTo>
                  <a:lnTo>
                    <a:pt x="929823" y="4"/>
                  </a:lnTo>
                  <a:cubicBezTo>
                    <a:pt x="941543" y="4"/>
                    <a:pt x="951044" y="530097"/>
                    <a:pt x="951044" y="1183996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5316" rIns="55316" bIns="5531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Train – 3777 Images, 8 Labels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Test – 13153 Images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2032000" y="3356677"/>
              <a:ext cx="1024203" cy="1463146"/>
            </a:xfrm>
            <a:custGeom>
              <a:avLst/>
              <a:gdLst>
                <a:gd name="connsiteX0" fmla="*/ 0 w 1463145"/>
                <a:gd name="connsiteY0" fmla="*/ 0 h 1024202"/>
                <a:gd name="connsiteX1" fmla="*/ 951044 w 1463145"/>
                <a:gd name="connsiteY1" fmla="*/ 0 h 1024202"/>
                <a:gd name="connsiteX2" fmla="*/ 1463145 w 1463145"/>
                <a:gd name="connsiteY2" fmla="*/ 512101 h 1024202"/>
                <a:gd name="connsiteX3" fmla="*/ 951044 w 1463145"/>
                <a:gd name="connsiteY3" fmla="*/ 1024202 h 1024202"/>
                <a:gd name="connsiteX4" fmla="*/ 0 w 1463145"/>
                <a:gd name="connsiteY4" fmla="*/ 1024202 h 1024202"/>
                <a:gd name="connsiteX5" fmla="*/ 512101 w 1463145"/>
                <a:gd name="connsiteY5" fmla="*/ 512101 h 1024202"/>
                <a:gd name="connsiteX6" fmla="*/ 0 w 1463145"/>
                <a:gd name="connsiteY6" fmla="*/ 0 h 10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145" h="1024202">
                  <a:moveTo>
                    <a:pt x="1463144" y="0"/>
                  </a:moveTo>
                  <a:lnTo>
                    <a:pt x="1463144" y="665731"/>
                  </a:lnTo>
                  <a:lnTo>
                    <a:pt x="731573" y="1024202"/>
                  </a:lnTo>
                  <a:lnTo>
                    <a:pt x="1" y="665731"/>
                  </a:lnTo>
                  <a:lnTo>
                    <a:pt x="1" y="0"/>
                  </a:lnTo>
                  <a:lnTo>
                    <a:pt x="731573" y="358471"/>
                  </a:lnTo>
                  <a:lnTo>
                    <a:pt x="146314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526" tIns="521626" rIns="9525" bIns="52162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Approach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056201" y="3356677"/>
              <a:ext cx="7103798" cy="951045"/>
            </a:xfrm>
            <a:custGeom>
              <a:avLst/>
              <a:gdLst>
                <a:gd name="connsiteX0" fmla="*/ 158511 w 951044"/>
                <a:gd name="connsiteY0" fmla="*/ 0 h 7103797"/>
                <a:gd name="connsiteX1" fmla="*/ 792533 w 951044"/>
                <a:gd name="connsiteY1" fmla="*/ 0 h 7103797"/>
                <a:gd name="connsiteX2" fmla="*/ 951044 w 951044"/>
                <a:gd name="connsiteY2" fmla="*/ 158511 h 7103797"/>
                <a:gd name="connsiteX3" fmla="*/ 951044 w 951044"/>
                <a:gd name="connsiteY3" fmla="*/ 7103797 h 7103797"/>
                <a:gd name="connsiteX4" fmla="*/ 951044 w 951044"/>
                <a:gd name="connsiteY4" fmla="*/ 7103797 h 7103797"/>
                <a:gd name="connsiteX5" fmla="*/ 0 w 951044"/>
                <a:gd name="connsiteY5" fmla="*/ 7103797 h 7103797"/>
                <a:gd name="connsiteX6" fmla="*/ 0 w 951044"/>
                <a:gd name="connsiteY6" fmla="*/ 7103797 h 7103797"/>
                <a:gd name="connsiteX7" fmla="*/ 0 w 951044"/>
                <a:gd name="connsiteY7" fmla="*/ 158511 h 7103797"/>
                <a:gd name="connsiteX8" fmla="*/ 158511 w 951044"/>
                <a:gd name="connsiteY8" fmla="*/ 0 h 71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044" h="7103797">
                  <a:moveTo>
                    <a:pt x="951044" y="1183996"/>
                  </a:moveTo>
                  <a:lnTo>
                    <a:pt x="951044" y="5919801"/>
                  </a:lnTo>
                  <a:cubicBezTo>
                    <a:pt x="951044" y="6573700"/>
                    <a:pt x="941543" y="7103793"/>
                    <a:pt x="929823" y="7103793"/>
                  </a:cubicBezTo>
                  <a:lnTo>
                    <a:pt x="0" y="7103793"/>
                  </a:lnTo>
                  <a:lnTo>
                    <a:pt x="0" y="7103793"/>
                  </a:lnTo>
                  <a:lnTo>
                    <a:pt x="0" y="4"/>
                  </a:lnTo>
                  <a:lnTo>
                    <a:pt x="0" y="4"/>
                  </a:lnTo>
                  <a:lnTo>
                    <a:pt x="929823" y="4"/>
                  </a:lnTo>
                  <a:cubicBezTo>
                    <a:pt x="941543" y="4"/>
                    <a:pt x="951044" y="530097"/>
                    <a:pt x="951044" y="1183996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5316" rIns="55316" bIns="5531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Using results from pre-trained models (VGG16, VGG19, </a:t>
              </a:r>
              <a:r>
                <a:rPr lang="en-US" sz="1600" b="1" kern="1200" dirty="0" err="1"/>
                <a:t>ResNet</a:t>
              </a:r>
              <a:r>
                <a:rPr lang="en-US" sz="1600" b="1" kern="1200" dirty="0"/>
                <a:t>, InceptionV3)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Feature Extraction from pre-trained models 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Bounding box Algorithm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Training a CNN from the scratch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032000" y="4675179"/>
              <a:ext cx="1024203" cy="1463146"/>
            </a:xfrm>
            <a:custGeom>
              <a:avLst/>
              <a:gdLst>
                <a:gd name="connsiteX0" fmla="*/ 0 w 1463145"/>
                <a:gd name="connsiteY0" fmla="*/ 0 h 1024202"/>
                <a:gd name="connsiteX1" fmla="*/ 951044 w 1463145"/>
                <a:gd name="connsiteY1" fmla="*/ 0 h 1024202"/>
                <a:gd name="connsiteX2" fmla="*/ 1463145 w 1463145"/>
                <a:gd name="connsiteY2" fmla="*/ 512101 h 1024202"/>
                <a:gd name="connsiteX3" fmla="*/ 951044 w 1463145"/>
                <a:gd name="connsiteY3" fmla="*/ 1024202 h 1024202"/>
                <a:gd name="connsiteX4" fmla="*/ 0 w 1463145"/>
                <a:gd name="connsiteY4" fmla="*/ 1024202 h 1024202"/>
                <a:gd name="connsiteX5" fmla="*/ 512101 w 1463145"/>
                <a:gd name="connsiteY5" fmla="*/ 512101 h 1024202"/>
                <a:gd name="connsiteX6" fmla="*/ 0 w 1463145"/>
                <a:gd name="connsiteY6" fmla="*/ 0 h 10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145" h="1024202">
                  <a:moveTo>
                    <a:pt x="1463144" y="0"/>
                  </a:moveTo>
                  <a:lnTo>
                    <a:pt x="1463144" y="665731"/>
                  </a:lnTo>
                  <a:lnTo>
                    <a:pt x="731573" y="1024202"/>
                  </a:lnTo>
                  <a:lnTo>
                    <a:pt x="1" y="665731"/>
                  </a:lnTo>
                  <a:lnTo>
                    <a:pt x="1" y="0"/>
                  </a:lnTo>
                  <a:lnTo>
                    <a:pt x="731573" y="358471"/>
                  </a:lnTo>
                  <a:lnTo>
                    <a:pt x="146314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526" tIns="521626" rIns="9525" bIns="52162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Results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3056201" y="4675178"/>
              <a:ext cx="7103798" cy="951045"/>
            </a:xfrm>
            <a:custGeom>
              <a:avLst/>
              <a:gdLst>
                <a:gd name="connsiteX0" fmla="*/ 158511 w 951044"/>
                <a:gd name="connsiteY0" fmla="*/ 0 h 7103797"/>
                <a:gd name="connsiteX1" fmla="*/ 792533 w 951044"/>
                <a:gd name="connsiteY1" fmla="*/ 0 h 7103797"/>
                <a:gd name="connsiteX2" fmla="*/ 951044 w 951044"/>
                <a:gd name="connsiteY2" fmla="*/ 158511 h 7103797"/>
                <a:gd name="connsiteX3" fmla="*/ 951044 w 951044"/>
                <a:gd name="connsiteY3" fmla="*/ 7103797 h 7103797"/>
                <a:gd name="connsiteX4" fmla="*/ 951044 w 951044"/>
                <a:gd name="connsiteY4" fmla="*/ 7103797 h 7103797"/>
                <a:gd name="connsiteX5" fmla="*/ 0 w 951044"/>
                <a:gd name="connsiteY5" fmla="*/ 7103797 h 7103797"/>
                <a:gd name="connsiteX6" fmla="*/ 0 w 951044"/>
                <a:gd name="connsiteY6" fmla="*/ 7103797 h 7103797"/>
                <a:gd name="connsiteX7" fmla="*/ 0 w 951044"/>
                <a:gd name="connsiteY7" fmla="*/ 158511 h 7103797"/>
                <a:gd name="connsiteX8" fmla="*/ 158511 w 951044"/>
                <a:gd name="connsiteY8" fmla="*/ 0 h 71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044" h="7103797">
                  <a:moveTo>
                    <a:pt x="951044" y="1183996"/>
                  </a:moveTo>
                  <a:lnTo>
                    <a:pt x="951044" y="5919801"/>
                  </a:lnTo>
                  <a:cubicBezTo>
                    <a:pt x="951044" y="6573700"/>
                    <a:pt x="941543" y="7103793"/>
                    <a:pt x="929823" y="7103793"/>
                  </a:cubicBezTo>
                  <a:lnTo>
                    <a:pt x="0" y="7103793"/>
                  </a:lnTo>
                  <a:lnTo>
                    <a:pt x="0" y="7103793"/>
                  </a:lnTo>
                  <a:lnTo>
                    <a:pt x="0" y="4"/>
                  </a:lnTo>
                  <a:lnTo>
                    <a:pt x="0" y="4"/>
                  </a:lnTo>
                  <a:lnTo>
                    <a:pt x="929823" y="4"/>
                  </a:lnTo>
                  <a:cubicBezTo>
                    <a:pt x="941543" y="4"/>
                    <a:pt x="951044" y="530097"/>
                    <a:pt x="951044" y="1183996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5316" rIns="55316" bIns="5531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All models evaluated on validation data separated from train data.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 err="1"/>
                <a:t>Sklearn</a:t>
              </a:r>
              <a:r>
                <a:rPr lang="en-US" sz="1600" b="1" kern="1200" dirty="0"/>
                <a:t> log loss &amp; accuracy are used to compare models.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/>
                <a:t>Best models selected are evaluated on </a:t>
              </a:r>
              <a:r>
                <a:rPr lang="en-US" sz="1600" b="1" kern="1200" dirty="0" err="1"/>
                <a:t>Kaggle</a:t>
              </a:r>
              <a:r>
                <a:rPr lang="en-US" sz="1600" b="1" kern="1200" dirty="0"/>
                <a:t> 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9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4150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1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6050539"/>
              </p:ext>
            </p:extLst>
          </p:nvPr>
        </p:nvGraphicFramePr>
        <p:xfrm>
          <a:off x="536842" y="660726"/>
          <a:ext cx="10943303" cy="581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>
            <a:off x="8088015" y="205887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082116" y="3415726"/>
            <a:ext cx="678426" cy="64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82116" y="1079582"/>
            <a:ext cx="1533832" cy="15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141110" y="3504217"/>
            <a:ext cx="1539731" cy="175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6274" y="1179870"/>
            <a:ext cx="19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04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536842" y="660726"/>
          <a:ext cx="10943303" cy="581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>
            <a:off x="8088015" y="205887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082116" y="3415726"/>
            <a:ext cx="678426" cy="64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82116" y="1079582"/>
            <a:ext cx="1533832" cy="15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141110" y="3504217"/>
            <a:ext cx="1539731" cy="175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6274" y="1179870"/>
            <a:ext cx="273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 II </a:t>
            </a:r>
          </a:p>
          <a:p>
            <a:r>
              <a:rPr lang="en-US" sz="2400" b="1" dirty="0"/>
              <a:t>Data Augmentation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8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2140292"/>
              </p:ext>
            </p:extLst>
          </p:nvPr>
        </p:nvGraphicFramePr>
        <p:xfrm>
          <a:off x="1840599" y="64893"/>
          <a:ext cx="9350477" cy="6872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3244" y="1055985"/>
            <a:ext cx="362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 III</a:t>
            </a:r>
          </a:p>
          <a:p>
            <a:pPr algn="ctr"/>
            <a:r>
              <a:rPr lang="en-US" sz="2400" b="1" dirty="0"/>
              <a:t>Bounding Box Algorithm</a:t>
            </a:r>
          </a:p>
        </p:txBody>
      </p:sp>
    </p:spTree>
    <p:extLst>
      <p:ext uri="{BB962C8B-B14F-4D97-AF65-F5344CB8AC3E}">
        <p14:creationId xmlns:p14="http://schemas.microsoft.com/office/powerpoint/2010/main" val="23908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7974" y="232892"/>
            <a:ext cx="9601200" cy="1303337"/>
          </a:xfrm>
        </p:spPr>
        <p:txBody>
          <a:bodyPr>
            <a:normAutofit/>
          </a:bodyPr>
          <a:lstStyle/>
          <a:p>
            <a:r>
              <a:rPr lang="en-US" sz="2800" b="1" dirty="0"/>
              <a:t>Approach IV - A CNN from the scratch</a:t>
            </a:r>
          </a:p>
        </p:txBody>
      </p:sp>
    </p:spTree>
    <p:extLst>
      <p:ext uri="{BB962C8B-B14F-4D97-AF65-F5344CB8AC3E}">
        <p14:creationId xmlns:p14="http://schemas.microsoft.com/office/powerpoint/2010/main" val="39812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Code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ResNet</a:t>
            </a:r>
            <a:r>
              <a:rPr lang="en-US" dirty="0"/>
              <a:t> + Random Forest Classifier – private score of 1.77990 – equivalent to </a:t>
            </a:r>
            <a:r>
              <a:rPr lang="en-US" b="1" dirty="0"/>
              <a:t>102</a:t>
            </a:r>
            <a:r>
              <a:rPr lang="en-US" b="1" baseline="30000" dirty="0"/>
              <a:t>nd</a:t>
            </a:r>
            <a:r>
              <a:rPr lang="en-US" b="1" dirty="0"/>
              <a:t> position</a:t>
            </a:r>
            <a:r>
              <a:rPr lang="en-US" dirty="0"/>
              <a:t> on the Leader Board.</a:t>
            </a:r>
          </a:p>
        </p:txBody>
      </p:sp>
    </p:spTree>
    <p:extLst>
      <p:ext uri="{BB962C8B-B14F-4D97-AF65-F5344CB8AC3E}">
        <p14:creationId xmlns:p14="http://schemas.microsoft.com/office/powerpoint/2010/main" val="2632523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3247</TotalTime>
  <Words>313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IDS 576 – Adv. Predictive Models Nature  Conservancy - Fisheries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IV - A CNN from the scratch</vt:lpstr>
      <vt:lpstr>Links to Code &amp;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vaishnavi.pemmarraju@outlook.com</dc:creator>
  <cp:lastModifiedBy>vaishnavi.pemmarraju@outlook.com</cp:lastModifiedBy>
  <cp:revision>15</cp:revision>
  <dcterms:created xsi:type="dcterms:W3CDTF">2017-04-21T00:50:00Z</dcterms:created>
  <dcterms:modified xsi:type="dcterms:W3CDTF">2017-04-25T03:02:48Z</dcterms:modified>
</cp:coreProperties>
</file>