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E9525-4C11-42D6-BB44-9DF88C14CCC8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412375-3C9E-4854-B85A-6BECC0DAEBA8}">
      <dgm:prSet phldrT="[Текст]"/>
      <dgm:spPr/>
      <dgm:t>
        <a:bodyPr/>
        <a:lstStyle/>
        <a:p>
          <a:r>
            <a:rPr lang="ru-RU" dirty="0"/>
            <a:t>Симферополь</a:t>
          </a:r>
        </a:p>
      </dgm:t>
    </dgm:pt>
    <dgm:pt modelId="{ED4D2891-7124-42F4-8CF5-561FD1A1DA3C}" type="parTrans" cxnId="{98C1EC8C-A440-4C13-B886-1E5486424E5A}">
      <dgm:prSet/>
      <dgm:spPr/>
      <dgm:t>
        <a:bodyPr/>
        <a:lstStyle/>
        <a:p>
          <a:endParaRPr lang="ru-RU"/>
        </a:p>
      </dgm:t>
    </dgm:pt>
    <dgm:pt modelId="{AA6EC243-6EF7-4343-9954-0DD718FE9361}" type="sibTrans" cxnId="{98C1EC8C-A440-4C13-B886-1E5486424E5A}">
      <dgm:prSet/>
      <dgm:spPr/>
      <dgm:t>
        <a:bodyPr/>
        <a:lstStyle/>
        <a:p>
          <a:endParaRPr lang="ru-RU"/>
        </a:p>
      </dgm:t>
    </dgm:pt>
    <dgm:pt modelId="{51CF9E58-FA13-41C6-8628-D7F2356667FD}">
      <dgm:prSet phldrT="[Текст]"/>
      <dgm:spPr/>
      <dgm:t>
        <a:bodyPr/>
        <a:lstStyle/>
        <a:p>
          <a:r>
            <a:rPr lang="ru-RU" dirty="0"/>
            <a:t>Севастополь</a:t>
          </a:r>
        </a:p>
      </dgm:t>
    </dgm:pt>
    <dgm:pt modelId="{96190AE0-86F3-457B-AB13-C1A7479C70B3}" type="parTrans" cxnId="{E069582F-3C43-4685-9E01-111A6B8D0B6A}">
      <dgm:prSet/>
      <dgm:spPr/>
      <dgm:t>
        <a:bodyPr/>
        <a:lstStyle/>
        <a:p>
          <a:endParaRPr lang="ru-RU"/>
        </a:p>
      </dgm:t>
    </dgm:pt>
    <dgm:pt modelId="{E300EC03-FF80-4DA5-8086-6A8D31142A74}" type="sibTrans" cxnId="{E069582F-3C43-4685-9E01-111A6B8D0B6A}">
      <dgm:prSet/>
      <dgm:spPr/>
      <dgm:t>
        <a:bodyPr/>
        <a:lstStyle/>
        <a:p>
          <a:endParaRPr lang="ru-RU"/>
        </a:p>
      </dgm:t>
    </dgm:pt>
    <dgm:pt modelId="{465E5FAC-656A-4C77-B113-0AF085AADD45}">
      <dgm:prSet phldrT="[Текст]"/>
      <dgm:spPr/>
      <dgm:t>
        <a:bodyPr/>
        <a:lstStyle/>
        <a:p>
          <a:r>
            <a:rPr lang="ru-RU" dirty="0"/>
            <a:t>Судак</a:t>
          </a:r>
        </a:p>
      </dgm:t>
    </dgm:pt>
    <dgm:pt modelId="{03D71E69-3B93-4482-A2F6-FC8A2D40B95A}" type="parTrans" cxnId="{2F197BBA-78C2-44D4-9C5E-BB9108AA3B33}">
      <dgm:prSet/>
      <dgm:spPr/>
      <dgm:t>
        <a:bodyPr/>
        <a:lstStyle/>
        <a:p>
          <a:endParaRPr lang="ru-RU"/>
        </a:p>
      </dgm:t>
    </dgm:pt>
    <dgm:pt modelId="{8376B1CC-F2B3-4218-AFE8-A0136DDB5C4A}" type="sibTrans" cxnId="{2F197BBA-78C2-44D4-9C5E-BB9108AA3B33}">
      <dgm:prSet/>
      <dgm:spPr/>
      <dgm:t>
        <a:bodyPr/>
        <a:lstStyle/>
        <a:p>
          <a:endParaRPr lang="ru-RU"/>
        </a:p>
      </dgm:t>
    </dgm:pt>
    <dgm:pt modelId="{7D0AFA72-A238-41B7-B5EF-0A5075B663A7}">
      <dgm:prSet phldrT="[Текст]"/>
      <dgm:spPr/>
      <dgm:t>
        <a:bodyPr/>
        <a:lstStyle/>
        <a:p>
          <a:r>
            <a:rPr lang="ru-RU" dirty="0"/>
            <a:t>Керчь</a:t>
          </a:r>
        </a:p>
      </dgm:t>
    </dgm:pt>
    <dgm:pt modelId="{42853E3B-3DD7-4B91-908A-B84A3414226D}" type="parTrans" cxnId="{E0C16CBC-211C-4A26-BFA9-045591788FD9}">
      <dgm:prSet/>
      <dgm:spPr/>
      <dgm:t>
        <a:bodyPr/>
        <a:lstStyle/>
        <a:p>
          <a:endParaRPr lang="ru-RU"/>
        </a:p>
      </dgm:t>
    </dgm:pt>
    <dgm:pt modelId="{DA486F26-69A7-484D-BB50-20C71A0D4838}" type="sibTrans" cxnId="{E0C16CBC-211C-4A26-BFA9-045591788FD9}">
      <dgm:prSet/>
      <dgm:spPr/>
      <dgm:t>
        <a:bodyPr/>
        <a:lstStyle/>
        <a:p>
          <a:endParaRPr lang="ru-RU"/>
        </a:p>
      </dgm:t>
    </dgm:pt>
    <dgm:pt modelId="{1ACA80F4-77C8-4D78-AA04-F1ADD6E16517}">
      <dgm:prSet/>
      <dgm:spPr/>
      <dgm:t>
        <a:bodyPr/>
        <a:lstStyle/>
        <a:p>
          <a:r>
            <a:rPr lang="ru-RU" dirty="0"/>
            <a:t>Ялта</a:t>
          </a:r>
        </a:p>
      </dgm:t>
    </dgm:pt>
    <dgm:pt modelId="{79AAC4C0-4C4E-463E-AB9F-E12FB7A85A1B}" type="parTrans" cxnId="{88E9F86D-73A8-4E1E-84D1-5C9B5185B490}">
      <dgm:prSet/>
      <dgm:spPr/>
      <dgm:t>
        <a:bodyPr/>
        <a:lstStyle/>
        <a:p>
          <a:endParaRPr lang="ru-RU"/>
        </a:p>
      </dgm:t>
    </dgm:pt>
    <dgm:pt modelId="{E5347A80-1523-4A77-99EC-EA552A1F70F2}" type="sibTrans" cxnId="{88E9F86D-73A8-4E1E-84D1-5C9B5185B490}">
      <dgm:prSet/>
      <dgm:spPr/>
      <dgm:t>
        <a:bodyPr/>
        <a:lstStyle/>
        <a:p>
          <a:endParaRPr lang="ru-RU"/>
        </a:p>
      </dgm:t>
    </dgm:pt>
    <dgm:pt modelId="{D2310AAC-C57F-41FE-9A16-3EDC67E793A1}" type="pres">
      <dgm:prSet presAssocID="{0D3E9525-4C11-42D6-BB44-9DF88C14CCC8}" presName="Name0" presStyleCnt="0">
        <dgm:presLayoutVars>
          <dgm:dir/>
          <dgm:resizeHandles val="exact"/>
        </dgm:presLayoutVars>
      </dgm:prSet>
      <dgm:spPr/>
    </dgm:pt>
    <dgm:pt modelId="{00BF675A-BC5C-45D1-9097-E07DDCE0BFFD}" type="pres">
      <dgm:prSet presAssocID="{B9412375-3C9E-4854-B85A-6BECC0DAEBA8}" presName="composite" presStyleCnt="0"/>
      <dgm:spPr/>
    </dgm:pt>
    <dgm:pt modelId="{4347E214-5554-46BD-9676-2205784CDCCD}" type="pres">
      <dgm:prSet presAssocID="{B9412375-3C9E-4854-B85A-6BECC0DAEBA8}" presName="rect1" presStyleLbl="bgShp" presStyleIdx="0" presStyleCnt="5" custScaleX="100000" custScaleY="10490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72E7A11A-01E2-41E6-9EC4-D968634D2962}" type="pres">
      <dgm:prSet presAssocID="{B9412375-3C9E-4854-B85A-6BECC0DAEBA8}" presName="rect2" presStyleLbl="trBgShp" presStyleIdx="0" presStyleCnt="5">
        <dgm:presLayoutVars>
          <dgm:bulletEnabled val="1"/>
        </dgm:presLayoutVars>
      </dgm:prSet>
      <dgm:spPr/>
    </dgm:pt>
    <dgm:pt modelId="{946F5B58-39B8-4829-B3CE-2B2AE8756635}" type="pres">
      <dgm:prSet presAssocID="{AA6EC243-6EF7-4343-9954-0DD718FE9361}" presName="sibTrans" presStyleCnt="0"/>
      <dgm:spPr/>
    </dgm:pt>
    <dgm:pt modelId="{C45513D2-54E4-4EE1-A2EB-F402F0E9661B}" type="pres">
      <dgm:prSet presAssocID="{51CF9E58-FA13-41C6-8628-D7F2356667FD}" presName="composite" presStyleCnt="0"/>
      <dgm:spPr/>
    </dgm:pt>
    <dgm:pt modelId="{736B0DDA-50D5-402C-BDA4-7F45411251F9}" type="pres">
      <dgm:prSet presAssocID="{51CF9E58-FA13-41C6-8628-D7F2356667FD}" presName="rect1" presStyleLbl="bgShp" presStyleIdx="1" presStyleCnt="5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57A81538-80D1-468F-9D08-64FB4B9F32E3}" type="pres">
      <dgm:prSet presAssocID="{51CF9E58-FA13-41C6-8628-D7F2356667FD}" presName="rect2" presStyleLbl="trBgShp" presStyleIdx="1" presStyleCnt="5">
        <dgm:presLayoutVars>
          <dgm:bulletEnabled val="1"/>
        </dgm:presLayoutVars>
      </dgm:prSet>
      <dgm:spPr/>
    </dgm:pt>
    <dgm:pt modelId="{07E8385A-EA96-4266-B0BA-2F95C34B56CB}" type="pres">
      <dgm:prSet presAssocID="{E300EC03-FF80-4DA5-8086-6A8D31142A74}" presName="sibTrans" presStyleCnt="0"/>
      <dgm:spPr/>
    </dgm:pt>
    <dgm:pt modelId="{76BC70B2-5298-4532-B015-67562458D705}" type="pres">
      <dgm:prSet presAssocID="{465E5FAC-656A-4C77-B113-0AF085AADD45}" presName="composite" presStyleCnt="0"/>
      <dgm:spPr/>
    </dgm:pt>
    <dgm:pt modelId="{64A65DF5-89BB-4341-88DF-5163DEAEE48A}" type="pres">
      <dgm:prSet presAssocID="{465E5FAC-656A-4C77-B113-0AF085AADD45}" presName="rect1" presStyleLbl="bgShp" presStyleIdx="2" presStyleCnt="5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B9DD03A7-0F86-41EB-9FEF-C52A0B229F39}" type="pres">
      <dgm:prSet presAssocID="{465E5FAC-656A-4C77-B113-0AF085AADD45}" presName="rect2" presStyleLbl="trBgShp" presStyleIdx="2" presStyleCnt="5">
        <dgm:presLayoutVars>
          <dgm:bulletEnabled val="1"/>
        </dgm:presLayoutVars>
      </dgm:prSet>
      <dgm:spPr/>
    </dgm:pt>
    <dgm:pt modelId="{F5CD7BBE-6571-46AF-98B1-EA3CD1CE3EE0}" type="pres">
      <dgm:prSet presAssocID="{8376B1CC-F2B3-4218-AFE8-A0136DDB5C4A}" presName="sibTrans" presStyleCnt="0"/>
      <dgm:spPr/>
    </dgm:pt>
    <dgm:pt modelId="{4FB7CB6D-0D44-4892-8AC3-F38ADF88A56A}" type="pres">
      <dgm:prSet presAssocID="{7D0AFA72-A238-41B7-B5EF-0A5075B663A7}" presName="composite" presStyleCnt="0"/>
      <dgm:spPr/>
    </dgm:pt>
    <dgm:pt modelId="{B51D4770-D0FC-433F-B37C-CF31EACCADCA}" type="pres">
      <dgm:prSet presAssocID="{7D0AFA72-A238-41B7-B5EF-0A5075B663A7}" presName="rect1" presStyleLbl="bgShp" presStyleIdx="3" presStyleCnt="5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B005FA4D-2088-429A-BCF5-CB434D4E17B4}" type="pres">
      <dgm:prSet presAssocID="{7D0AFA72-A238-41B7-B5EF-0A5075B663A7}" presName="rect2" presStyleLbl="trBgShp" presStyleIdx="3" presStyleCnt="5">
        <dgm:presLayoutVars>
          <dgm:bulletEnabled val="1"/>
        </dgm:presLayoutVars>
      </dgm:prSet>
      <dgm:spPr/>
    </dgm:pt>
    <dgm:pt modelId="{91840A5B-FB57-4E2E-B81C-B8A607EED099}" type="pres">
      <dgm:prSet presAssocID="{DA486F26-69A7-484D-BB50-20C71A0D4838}" presName="sibTrans" presStyleCnt="0"/>
      <dgm:spPr/>
    </dgm:pt>
    <dgm:pt modelId="{B5A0282B-A59F-4E74-995A-AB92ABF8BDE1}" type="pres">
      <dgm:prSet presAssocID="{1ACA80F4-77C8-4D78-AA04-F1ADD6E16517}" presName="composite" presStyleCnt="0"/>
      <dgm:spPr/>
    </dgm:pt>
    <dgm:pt modelId="{1090C73D-33FE-4E43-8561-C96CCB013657}" type="pres">
      <dgm:prSet presAssocID="{1ACA80F4-77C8-4D78-AA04-F1ADD6E16517}" presName="rect1" presStyleLbl="bgShp" presStyleIdx="4" presStyleCnt="5"/>
      <dgm:spPr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2D15E16B-2E6A-4AD3-9177-3ACADBEAFFF9}" type="pres">
      <dgm:prSet presAssocID="{1ACA80F4-77C8-4D78-AA04-F1ADD6E16517}" presName="rect2" presStyleLbl="trBgShp" presStyleIdx="4" presStyleCnt="5">
        <dgm:presLayoutVars>
          <dgm:bulletEnabled val="1"/>
        </dgm:presLayoutVars>
      </dgm:prSet>
      <dgm:spPr/>
    </dgm:pt>
  </dgm:ptLst>
  <dgm:cxnLst>
    <dgm:cxn modelId="{2B9E3604-4F3E-4339-9C2F-7D0923F14784}" type="presOf" srcId="{465E5FAC-656A-4C77-B113-0AF085AADD45}" destId="{B9DD03A7-0F86-41EB-9FEF-C52A0B229F39}" srcOrd="0" destOrd="0" presId="urn:microsoft.com/office/officeart/2008/layout/BendingPictureSemiTransparentText"/>
    <dgm:cxn modelId="{E069582F-3C43-4685-9E01-111A6B8D0B6A}" srcId="{0D3E9525-4C11-42D6-BB44-9DF88C14CCC8}" destId="{51CF9E58-FA13-41C6-8628-D7F2356667FD}" srcOrd="1" destOrd="0" parTransId="{96190AE0-86F3-457B-AB13-C1A7479C70B3}" sibTransId="{E300EC03-FF80-4DA5-8086-6A8D31142A74}"/>
    <dgm:cxn modelId="{6D6F5E44-6E43-4EF7-859B-40FD34530469}" type="presOf" srcId="{1ACA80F4-77C8-4D78-AA04-F1ADD6E16517}" destId="{2D15E16B-2E6A-4AD3-9177-3ACADBEAFFF9}" srcOrd="0" destOrd="0" presId="urn:microsoft.com/office/officeart/2008/layout/BendingPictureSemiTransparentText"/>
    <dgm:cxn modelId="{88E9F86D-73A8-4E1E-84D1-5C9B5185B490}" srcId="{0D3E9525-4C11-42D6-BB44-9DF88C14CCC8}" destId="{1ACA80F4-77C8-4D78-AA04-F1ADD6E16517}" srcOrd="4" destOrd="0" parTransId="{79AAC4C0-4C4E-463E-AB9F-E12FB7A85A1B}" sibTransId="{E5347A80-1523-4A77-99EC-EA552A1F70F2}"/>
    <dgm:cxn modelId="{50849B72-90BD-4A8E-97E2-8C23ACB920EB}" type="presOf" srcId="{B9412375-3C9E-4854-B85A-6BECC0DAEBA8}" destId="{72E7A11A-01E2-41E6-9EC4-D968634D2962}" srcOrd="0" destOrd="0" presId="urn:microsoft.com/office/officeart/2008/layout/BendingPictureSemiTransparentText"/>
    <dgm:cxn modelId="{9CA81B77-5171-44E2-B5BA-791BF7725916}" type="presOf" srcId="{0D3E9525-4C11-42D6-BB44-9DF88C14CCC8}" destId="{D2310AAC-C57F-41FE-9A16-3EDC67E793A1}" srcOrd="0" destOrd="0" presId="urn:microsoft.com/office/officeart/2008/layout/BendingPictureSemiTransparentText"/>
    <dgm:cxn modelId="{14022486-9DC6-451B-B65B-04DE5895F819}" type="presOf" srcId="{7D0AFA72-A238-41B7-B5EF-0A5075B663A7}" destId="{B005FA4D-2088-429A-BCF5-CB434D4E17B4}" srcOrd="0" destOrd="0" presId="urn:microsoft.com/office/officeart/2008/layout/BendingPictureSemiTransparentText"/>
    <dgm:cxn modelId="{79EC4988-5126-4FCA-B706-B6BB7576C848}" type="presOf" srcId="{51CF9E58-FA13-41C6-8628-D7F2356667FD}" destId="{57A81538-80D1-468F-9D08-64FB4B9F32E3}" srcOrd="0" destOrd="0" presId="urn:microsoft.com/office/officeart/2008/layout/BendingPictureSemiTransparentText"/>
    <dgm:cxn modelId="{98C1EC8C-A440-4C13-B886-1E5486424E5A}" srcId="{0D3E9525-4C11-42D6-BB44-9DF88C14CCC8}" destId="{B9412375-3C9E-4854-B85A-6BECC0DAEBA8}" srcOrd="0" destOrd="0" parTransId="{ED4D2891-7124-42F4-8CF5-561FD1A1DA3C}" sibTransId="{AA6EC243-6EF7-4343-9954-0DD718FE9361}"/>
    <dgm:cxn modelId="{2F197BBA-78C2-44D4-9C5E-BB9108AA3B33}" srcId="{0D3E9525-4C11-42D6-BB44-9DF88C14CCC8}" destId="{465E5FAC-656A-4C77-B113-0AF085AADD45}" srcOrd="2" destOrd="0" parTransId="{03D71E69-3B93-4482-A2F6-FC8A2D40B95A}" sibTransId="{8376B1CC-F2B3-4218-AFE8-A0136DDB5C4A}"/>
    <dgm:cxn modelId="{E0C16CBC-211C-4A26-BFA9-045591788FD9}" srcId="{0D3E9525-4C11-42D6-BB44-9DF88C14CCC8}" destId="{7D0AFA72-A238-41B7-B5EF-0A5075B663A7}" srcOrd="3" destOrd="0" parTransId="{42853E3B-3DD7-4B91-908A-B84A3414226D}" sibTransId="{DA486F26-69A7-484D-BB50-20C71A0D4838}"/>
    <dgm:cxn modelId="{7E0DB87B-4698-4A18-BE3F-DF65759FE248}" type="presParOf" srcId="{D2310AAC-C57F-41FE-9A16-3EDC67E793A1}" destId="{00BF675A-BC5C-45D1-9097-E07DDCE0BFFD}" srcOrd="0" destOrd="0" presId="urn:microsoft.com/office/officeart/2008/layout/BendingPictureSemiTransparentText"/>
    <dgm:cxn modelId="{C8ACDA55-ECCD-430F-A77F-2D5F85D86D20}" type="presParOf" srcId="{00BF675A-BC5C-45D1-9097-E07DDCE0BFFD}" destId="{4347E214-5554-46BD-9676-2205784CDCCD}" srcOrd="0" destOrd="0" presId="urn:microsoft.com/office/officeart/2008/layout/BendingPictureSemiTransparentText"/>
    <dgm:cxn modelId="{785503AF-7179-4CE9-80A1-399DBD321EF6}" type="presParOf" srcId="{00BF675A-BC5C-45D1-9097-E07DDCE0BFFD}" destId="{72E7A11A-01E2-41E6-9EC4-D968634D2962}" srcOrd="1" destOrd="0" presId="urn:microsoft.com/office/officeart/2008/layout/BendingPictureSemiTransparentText"/>
    <dgm:cxn modelId="{A99D4FF3-66B0-4A68-B92E-92E4C1F78C2A}" type="presParOf" srcId="{D2310AAC-C57F-41FE-9A16-3EDC67E793A1}" destId="{946F5B58-39B8-4829-B3CE-2B2AE8756635}" srcOrd="1" destOrd="0" presId="urn:microsoft.com/office/officeart/2008/layout/BendingPictureSemiTransparentText"/>
    <dgm:cxn modelId="{CE0C596C-BCFD-46CF-9AE2-8F2D1D6B3A68}" type="presParOf" srcId="{D2310AAC-C57F-41FE-9A16-3EDC67E793A1}" destId="{C45513D2-54E4-4EE1-A2EB-F402F0E9661B}" srcOrd="2" destOrd="0" presId="urn:microsoft.com/office/officeart/2008/layout/BendingPictureSemiTransparentText"/>
    <dgm:cxn modelId="{18FEB8F3-C18A-4CB4-AA05-339422436FBC}" type="presParOf" srcId="{C45513D2-54E4-4EE1-A2EB-F402F0E9661B}" destId="{736B0DDA-50D5-402C-BDA4-7F45411251F9}" srcOrd="0" destOrd="0" presId="urn:microsoft.com/office/officeart/2008/layout/BendingPictureSemiTransparentText"/>
    <dgm:cxn modelId="{94543B0B-BDC2-4996-BB5E-393E44EAA1F2}" type="presParOf" srcId="{C45513D2-54E4-4EE1-A2EB-F402F0E9661B}" destId="{57A81538-80D1-468F-9D08-64FB4B9F32E3}" srcOrd="1" destOrd="0" presId="urn:microsoft.com/office/officeart/2008/layout/BendingPictureSemiTransparentText"/>
    <dgm:cxn modelId="{6D0230E6-B0EB-4905-97CB-C5768B29F3D6}" type="presParOf" srcId="{D2310AAC-C57F-41FE-9A16-3EDC67E793A1}" destId="{07E8385A-EA96-4266-B0BA-2F95C34B56CB}" srcOrd="3" destOrd="0" presId="urn:microsoft.com/office/officeart/2008/layout/BendingPictureSemiTransparentText"/>
    <dgm:cxn modelId="{7B53B046-FEFF-42D7-9237-E4C60E9E70D3}" type="presParOf" srcId="{D2310AAC-C57F-41FE-9A16-3EDC67E793A1}" destId="{76BC70B2-5298-4532-B015-67562458D705}" srcOrd="4" destOrd="0" presId="urn:microsoft.com/office/officeart/2008/layout/BendingPictureSemiTransparentText"/>
    <dgm:cxn modelId="{4494D809-3EC9-4DC8-B04E-05B63A57F6DA}" type="presParOf" srcId="{76BC70B2-5298-4532-B015-67562458D705}" destId="{64A65DF5-89BB-4341-88DF-5163DEAEE48A}" srcOrd="0" destOrd="0" presId="urn:microsoft.com/office/officeart/2008/layout/BendingPictureSemiTransparentText"/>
    <dgm:cxn modelId="{9AAF8015-DDEE-45C1-9F0A-5DFF2BE3ECB3}" type="presParOf" srcId="{76BC70B2-5298-4532-B015-67562458D705}" destId="{B9DD03A7-0F86-41EB-9FEF-C52A0B229F39}" srcOrd="1" destOrd="0" presId="urn:microsoft.com/office/officeart/2008/layout/BendingPictureSemiTransparentText"/>
    <dgm:cxn modelId="{3CB248BE-4C00-4B3A-87DB-1F3DFE568129}" type="presParOf" srcId="{D2310AAC-C57F-41FE-9A16-3EDC67E793A1}" destId="{F5CD7BBE-6571-46AF-98B1-EA3CD1CE3EE0}" srcOrd="5" destOrd="0" presId="urn:microsoft.com/office/officeart/2008/layout/BendingPictureSemiTransparentText"/>
    <dgm:cxn modelId="{4AE2D46D-150E-403D-9B65-7FCE328DA384}" type="presParOf" srcId="{D2310AAC-C57F-41FE-9A16-3EDC67E793A1}" destId="{4FB7CB6D-0D44-4892-8AC3-F38ADF88A56A}" srcOrd="6" destOrd="0" presId="urn:microsoft.com/office/officeart/2008/layout/BendingPictureSemiTransparentText"/>
    <dgm:cxn modelId="{89C3BF73-1008-4642-940E-86460146F727}" type="presParOf" srcId="{4FB7CB6D-0D44-4892-8AC3-F38ADF88A56A}" destId="{B51D4770-D0FC-433F-B37C-CF31EACCADCA}" srcOrd="0" destOrd="0" presId="urn:microsoft.com/office/officeart/2008/layout/BendingPictureSemiTransparentText"/>
    <dgm:cxn modelId="{A93A2C46-1626-4A24-8619-C506A733C0B6}" type="presParOf" srcId="{4FB7CB6D-0D44-4892-8AC3-F38ADF88A56A}" destId="{B005FA4D-2088-429A-BCF5-CB434D4E17B4}" srcOrd="1" destOrd="0" presId="urn:microsoft.com/office/officeart/2008/layout/BendingPictureSemiTransparentText"/>
    <dgm:cxn modelId="{76CA0704-6999-447C-814E-61A22F05B330}" type="presParOf" srcId="{D2310AAC-C57F-41FE-9A16-3EDC67E793A1}" destId="{91840A5B-FB57-4E2E-B81C-B8A607EED099}" srcOrd="7" destOrd="0" presId="urn:microsoft.com/office/officeart/2008/layout/BendingPictureSemiTransparentText"/>
    <dgm:cxn modelId="{C12A09ED-EF6D-42D6-B646-B35304965574}" type="presParOf" srcId="{D2310AAC-C57F-41FE-9A16-3EDC67E793A1}" destId="{B5A0282B-A59F-4E74-995A-AB92ABF8BDE1}" srcOrd="8" destOrd="0" presId="urn:microsoft.com/office/officeart/2008/layout/BendingPictureSemiTransparentText"/>
    <dgm:cxn modelId="{3BA8C434-B649-49D1-A88A-9EABE7D56F65}" type="presParOf" srcId="{B5A0282B-A59F-4E74-995A-AB92ABF8BDE1}" destId="{1090C73D-33FE-4E43-8561-C96CCB013657}" srcOrd="0" destOrd="0" presId="urn:microsoft.com/office/officeart/2008/layout/BendingPictureSemiTransparentText"/>
    <dgm:cxn modelId="{C06CA9FE-2BC8-4DB6-8056-08E8E175869E}" type="presParOf" srcId="{B5A0282B-A59F-4E74-995A-AB92ABF8BDE1}" destId="{2D15E16B-2E6A-4AD3-9177-3ACADBEAFFF9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7E214-5554-46BD-9676-2205784CDCCD}">
      <dsp:nvSpPr>
        <dsp:cNvPr id="0" name=""/>
        <dsp:cNvSpPr/>
      </dsp:nvSpPr>
      <dsp:spPr>
        <a:xfrm>
          <a:off x="775461" y="4024"/>
          <a:ext cx="2483590" cy="223312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7A11A-01E2-41E6-9EC4-D968634D2962}">
      <dsp:nvSpPr>
        <dsp:cNvPr id="0" name=""/>
        <dsp:cNvSpPr/>
      </dsp:nvSpPr>
      <dsp:spPr>
        <a:xfrm>
          <a:off x="775461" y="1546333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Симферополь</a:t>
          </a:r>
        </a:p>
      </dsp:txBody>
      <dsp:txXfrm>
        <a:off x="775461" y="1546333"/>
        <a:ext cx="2483590" cy="510895"/>
      </dsp:txXfrm>
    </dsp:sp>
    <dsp:sp modelId="{736B0DDA-50D5-402C-BDA4-7F45411251F9}">
      <dsp:nvSpPr>
        <dsp:cNvPr id="0" name=""/>
        <dsp:cNvSpPr/>
      </dsp:nvSpPr>
      <dsp:spPr>
        <a:xfrm>
          <a:off x="3512371" y="56221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81538-80D1-468F-9D08-64FB4B9F32E3}">
      <dsp:nvSpPr>
        <dsp:cNvPr id="0" name=""/>
        <dsp:cNvSpPr/>
      </dsp:nvSpPr>
      <dsp:spPr>
        <a:xfrm>
          <a:off x="3512371" y="1546333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Севастополь</a:t>
          </a:r>
        </a:p>
      </dsp:txBody>
      <dsp:txXfrm>
        <a:off x="3512371" y="1546333"/>
        <a:ext cx="2483590" cy="510895"/>
      </dsp:txXfrm>
    </dsp:sp>
    <dsp:sp modelId="{64A65DF5-89BB-4341-88DF-5163DEAEE48A}">
      <dsp:nvSpPr>
        <dsp:cNvPr id="0" name=""/>
        <dsp:cNvSpPr/>
      </dsp:nvSpPr>
      <dsp:spPr>
        <a:xfrm>
          <a:off x="6249280" y="56221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D03A7-0F86-41EB-9FEF-C52A0B229F39}">
      <dsp:nvSpPr>
        <dsp:cNvPr id="0" name=""/>
        <dsp:cNvSpPr/>
      </dsp:nvSpPr>
      <dsp:spPr>
        <a:xfrm>
          <a:off x="6249280" y="1546333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Судак</a:t>
          </a:r>
        </a:p>
      </dsp:txBody>
      <dsp:txXfrm>
        <a:off x="6249280" y="1546333"/>
        <a:ext cx="2483590" cy="510895"/>
      </dsp:txXfrm>
    </dsp:sp>
    <dsp:sp modelId="{B51D4770-D0FC-433F-B37C-CF31EACCADCA}">
      <dsp:nvSpPr>
        <dsp:cNvPr id="0" name=""/>
        <dsp:cNvSpPr/>
      </dsp:nvSpPr>
      <dsp:spPr>
        <a:xfrm>
          <a:off x="2143916" y="2485508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5FA4D-2088-429A-BCF5-CB434D4E17B4}">
      <dsp:nvSpPr>
        <dsp:cNvPr id="0" name=""/>
        <dsp:cNvSpPr/>
      </dsp:nvSpPr>
      <dsp:spPr>
        <a:xfrm>
          <a:off x="2143916" y="3975619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Керчь</a:t>
          </a:r>
        </a:p>
      </dsp:txBody>
      <dsp:txXfrm>
        <a:off x="2143916" y="3975619"/>
        <a:ext cx="2483590" cy="510895"/>
      </dsp:txXfrm>
    </dsp:sp>
    <dsp:sp modelId="{1090C73D-33FE-4E43-8561-C96CCB013657}">
      <dsp:nvSpPr>
        <dsp:cNvPr id="0" name=""/>
        <dsp:cNvSpPr/>
      </dsp:nvSpPr>
      <dsp:spPr>
        <a:xfrm>
          <a:off x="4880825" y="2485508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5E16B-2E6A-4AD3-9177-3ACADBEAFFF9}">
      <dsp:nvSpPr>
        <dsp:cNvPr id="0" name=""/>
        <dsp:cNvSpPr/>
      </dsp:nvSpPr>
      <dsp:spPr>
        <a:xfrm>
          <a:off x="4880825" y="3975619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Ялта</a:t>
          </a:r>
        </a:p>
      </dsp:txBody>
      <dsp:txXfrm>
        <a:off x="4880825" y="3975619"/>
        <a:ext cx="2483590" cy="510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0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8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634920-AE91-410F-BD85-EBFAF8CA2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01702"/>
            <a:ext cx="7772400" cy="1463040"/>
          </a:xfrm>
        </p:spPr>
        <p:txBody>
          <a:bodyPr>
            <a:noAutofit/>
          </a:bodyPr>
          <a:lstStyle/>
          <a:p>
            <a:r>
              <a:rPr lang="ru-RU" sz="3600" dirty="0"/>
              <a:t>Разработка элементов дополненной реальности для визуализации туристических объектов Крыма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A62FC325-EFF5-48CE-A354-75E776163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Подготовил: </a:t>
            </a:r>
          </a:p>
          <a:p>
            <a:r>
              <a:rPr lang="ru-RU" dirty="0" err="1"/>
              <a:t>Иванча</a:t>
            </a:r>
            <a:r>
              <a:rPr lang="ru-RU" dirty="0"/>
              <a:t> Николай Александрович</a:t>
            </a:r>
          </a:p>
          <a:p>
            <a:r>
              <a:rPr lang="ru-RU" b="1" dirty="0"/>
              <a:t>Научный руководитель:</a:t>
            </a:r>
          </a:p>
          <a:p>
            <a:r>
              <a:rPr lang="ru-RU" dirty="0"/>
              <a:t>Козлова Маргарита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14686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6AE2-A667-468E-9AEF-3AEB616E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B63FC-D570-4751-9470-ABF73380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1"/>
            <a:ext cx="10087217" cy="4385241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/>
              <a:t>Цель – </a:t>
            </a:r>
            <a:r>
              <a:rPr lang="ru-RU" sz="2600" dirty="0"/>
              <a:t>разработка программного обеспечения реализующего визуализацию туристических объектов Крыма в дополненной реальности.</a:t>
            </a:r>
          </a:p>
          <a:p>
            <a:endParaRPr lang="ru-RU" b="1" dirty="0"/>
          </a:p>
          <a:p>
            <a:r>
              <a:rPr lang="ru-RU" sz="2800" b="1" dirty="0"/>
              <a:t>Задачи: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обзор научных источников по теме работы;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изучение необходимых программных средств и библиотек;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создание 3</a:t>
            </a:r>
            <a:r>
              <a:rPr lang="en-US" sz="2600" dirty="0"/>
              <a:t>D</a:t>
            </a:r>
            <a:r>
              <a:rPr lang="ru-RU" sz="2600" dirty="0"/>
              <a:t>-моделей достопримечательностей;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реализация программного продукта для распознавания названий городов на изображении (карте);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реализация программного продукта для визуализации 3</a:t>
            </a:r>
            <a:r>
              <a:rPr lang="en-US" sz="2600" dirty="0"/>
              <a:t>D</a:t>
            </a:r>
            <a:r>
              <a:rPr lang="ru-RU" sz="2600" dirty="0"/>
              <a:t>-моделей достопримечательностей.	</a:t>
            </a:r>
            <a:r>
              <a:rPr lang="ru-RU" dirty="0"/>
              <a:t>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34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91A6D-714D-4580-A818-49504A09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Проблемы, </a:t>
            </a:r>
            <a:br>
              <a:rPr lang="ru-RU" dirty="0"/>
            </a:br>
            <a:r>
              <a:rPr lang="ru-RU" dirty="0"/>
              <a:t>исследуемые в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CAFF8-DB51-424B-B24F-B3B49BDB1C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Распознавание текста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захват кадра (изображения)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предобработка изображения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распознавание символов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нечёткое сравнение с шаблоном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постобработка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83215C-A3A2-4F5F-9FB2-9DB7D9F4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3709" y="2286000"/>
            <a:ext cx="5306291" cy="4023360"/>
          </a:xfrm>
        </p:spPr>
        <p:txBody>
          <a:bodyPr>
            <a:normAutofit/>
          </a:bodyPr>
          <a:lstStyle/>
          <a:p>
            <a:r>
              <a:rPr lang="ru-RU" sz="2800" dirty="0"/>
              <a:t>Дополненная реальность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создание 3</a:t>
            </a:r>
            <a:r>
              <a:rPr lang="en-US" sz="2400" dirty="0"/>
              <a:t>D</a:t>
            </a:r>
            <a:r>
              <a:rPr lang="ru-RU" sz="2400" dirty="0"/>
              <a:t> моделей достопримечательностей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предобработка изображения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распознавание целевой поверхности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оценка </a:t>
            </a:r>
            <a:r>
              <a:rPr lang="ru-RU" sz="2400" dirty="0" err="1"/>
              <a:t>гомографии</a:t>
            </a:r>
            <a:endParaRPr lang="ru-RU" sz="24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проекция </a:t>
            </a:r>
            <a:r>
              <a:rPr lang="en-US" sz="2400" dirty="0"/>
              <a:t>3D </a:t>
            </a:r>
            <a:r>
              <a:rPr lang="ru-RU" sz="2400" dirty="0"/>
              <a:t>модели на целевую поверхность</a:t>
            </a:r>
          </a:p>
        </p:txBody>
      </p:sp>
    </p:spTree>
    <p:extLst>
      <p:ext uri="{BB962C8B-B14F-4D97-AF65-F5344CB8AC3E}">
        <p14:creationId xmlns:p14="http://schemas.microsoft.com/office/powerpoint/2010/main" val="335035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81F19-1ACB-44BB-864B-012D90AA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6855D-54A7-4743-A874-EF451958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671456"/>
            <a:ext cx="9720071" cy="2601328"/>
          </a:xfrm>
        </p:spPr>
        <p:txBody>
          <a:bodyPr>
            <a:normAutofit fontScale="85000" lnSpcReduction="10000"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обладает открытым исходным кодом;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показывает высокие результаты на монохромных изображениях;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высокая скорость и простота реализации задачи распознавания текста;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имеет возможность работать с библиотеками компьютерного зрения (</a:t>
            </a:r>
            <a:r>
              <a:rPr lang="en-US" sz="2400" dirty="0"/>
              <a:t>OpenCV</a:t>
            </a:r>
            <a:r>
              <a:rPr lang="ru-RU" sz="2400" dirty="0"/>
              <a:t>);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поддерживает интеграцию в большое количество языков программирования;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не коммерческий продукт.</a:t>
            </a:r>
          </a:p>
          <a:p>
            <a:endParaRPr lang="ru-RU" dirty="0"/>
          </a:p>
        </p:txBody>
      </p:sp>
      <p:pic>
        <p:nvPicPr>
          <p:cNvPr id="1028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09ACD9-2F7B-46CF-8A0E-1C5206D9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84832"/>
            <a:ext cx="1309255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C5500F39-304A-4EDF-9772-01A39FF7A35A}"/>
              </a:ext>
            </a:extLst>
          </p:cNvPr>
          <p:cNvSpPr/>
          <p:nvPr/>
        </p:nvSpPr>
        <p:spPr>
          <a:xfrm>
            <a:off x="2606454" y="2362201"/>
            <a:ext cx="748145" cy="7481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s://www.talkhelper.com/reviews/wp-content/uploads/2019/11/Tesseract_ocr.png">
            <a:extLst>
              <a:ext uri="{FF2B5EF4-FFF2-40B4-BE49-F238E27FC236}">
                <a16:creationId xmlns:a16="http://schemas.microsoft.com/office/drawing/2014/main" id="{65D14A19-AA26-4593-89CA-C7F87FF9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0" y="1894470"/>
            <a:ext cx="2307102" cy="14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244D6-54F0-4A1F-B9DB-D324DBDF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68B301B-2284-4A98-9009-2EA090C9F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13676"/>
              </p:ext>
            </p:extLst>
          </p:nvPr>
        </p:nvGraphicFramePr>
        <p:xfrm>
          <a:off x="1341833" y="1842623"/>
          <a:ext cx="9508333" cy="461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3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F628-6908-4E53-9B1C-CC89FFD8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9EA1D2-1E3B-4BB8-B29B-CAE824A7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800" b="1" dirty="0"/>
              <a:t>Текст работы готов на </a:t>
            </a:r>
            <a:r>
              <a:rPr lang="ru-RU" sz="4800" b="1" dirty="0">
                <a:solidFill>
                  <a:srgbClr val="92D050"/>
                </a:solidFill>
              </a:rPr>
              <a:t>100%</a:t>
            </a:r>
          </a:p>
          <a:p>
            <a:r>
              <a:rPr lang="ru-RU" sz="4800" b="1" dirty="0"/>
              <a:t>Приложение готово на</a:t>
            </a:r>
            <a:r>
              <a:rPr lang="ru-RU" sz="4800" dirty="0"/>
              <a:t> </a:t>
            </a:r>
            <a:r>
              <a:rPr lang="ru-RU" sz="4800" b="1" dirty="0">
                <a:solidFill>
                  <a:srgbClr val="FFFF00"/>
                </a:solidFill>
              </a:rPr>
              <a:t>80%</a:t>
            </a:r>
          </a:p>
          <a:p>
            <a:pPr algn="just"/>
            <a:endParaRPr lang="ru-RU" sz="4000" b="1" dirty="0"/>
          </a:p>
          <a:p>
            <a:pPr algn="just"/>
            <a:r>
              <a:rPr lang="ru-RU" sz="4000" b="1" dirty="0"/>
              <a:t>Осталось усовершенствовать модуль визуализации </a:t>
            </a:r>
            <a:r>
              <a:rPr lang="en-US" sz="4000" b="1" dirty="0"/>
              <a:t>3D </a:t>
            </a:r>
            <a:r>
              <a:rPr lang="ru-RU" sz="4000" b="1" dirty="0"/>
              <a:t>моделей и собрать все модули в единое целое.</a:t>
            </a:r>
          </a:p>
        </p:txBody>
      </p:sp>
    </p:spTree>
    <p:extLst>
      <p:ext uri="{BB962C8B-B14F-4D97-AF65-F5344CB8AC3E}">
        <p14:creationId xmlns:p14="http://schemas.microsoft.com/office/powerpoint/2010/main" val="269429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198</Words>
  <Application>Microsoft Office PowerPoint</Application>
  <PresentationFormat>Широкоэкранный</PresentationFormat>
  <Paragraphs>45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Интеграл</vt:lpstr>
      <vt:lpstr>Разработка элементов дополненной реальности для визуализации туристических объектов Крыма</vt:lpstr>
      <vt:lpstr>Цели и задачи</vt:lpstr>
      <vt:lpstr>Проблемы,  исследуемые в работе</vt:lpstr>
      <vt:lpstr>Распознавание текста</vt:lpstr>
      <vt:lpstr>Дополненная реальность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элементов дополненной реальности для визуализации туристических объектов Крыма</dc:title>
  <dc:creator>CODDY 2</dc:creator>
  <cp:lastModifiedBy>CODDY 2</cp:lastModifiedBy>
  <cp:revision>10</cp:revision>
  <dcterms:created xsi:type="dcterms:W3CDTF">2020-06-13T13:38:26Z</dcterms:created>
  <dcterms:modified xsi:type="dcterms:W3CDTF">2020-06-13T15:36:54Z</dcterms:modified>
</cp:coreProperties>
</file>