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6057-036C-9A44-8CE4-A959020FE61A}" v="1" dt="2020-04-22T13:51:55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昊宇" userId="3ffa109f6cd3f358" providerId="LiveId" clId="{92882F4A-0CDD-4F35-9B37-C3CE2C276453}"/>
    <pc:docChg chg="undo custSel modSld">
      <pc:chgData name="周昊宇" userId="3ffa109f6cd3f358" providerId="LiveId" clId="{92882F4A-0CDD-4F35-9B37-C3CE2C276453}" dt="2018-04-18T16:09:35.553" v="913"/>
      <pc:docMkLst>
        <pc:docMk/>
      </pc:docMkLst>
      <pc:sldChg chg="modSp">
        <pc:chgData name="周昊宇" userId="3ffa109f6cd3f358" providerId="LiveId" clId="{92882F4A-0CDD-4F35-9B37-C3CE2C276453}" dt="2018-04-18T15:54:06.477" v="5"/>
        <pc:sldMkLst>
          <pc:docMk/>
          <pc:sldMk cId="280819886" sldId="256"/>
        </pc:sldMkLst>
        <pc:spChg chg="mod">
          <ac:chgData name="周昊宇" userId="3ffa109f6cd3f358" providerId="LiveId" clId="{92882F4A-0CDD-4F35-9B37-C3CE2C276453}" dt="2018-04-18T15:54:06.477" v="5"/>
          <ac:spMkLst>
            <pc:docMk/>
            <pc:sldMk cId="280819886" sldId="256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5:59:25.124" v="198"/>
        <pc:sldMkLst>
          <pc:docMk/>
          <pc:sldMk cId="135210374" sldId="257"/>
        </pc:sldMkLst>
        <pc:spChg chg="mod">
          <ac:chgData name="周昊宇" userId="3ffa109f6cd3f358" providerId="LiveId" clId="{92882F4A-0CDD-4F35-9B37-C3CE2C276453}" dt="2018-04-18T15:59:25.124" v="198"/>
          <ac:spMkLst>
            <pc:docMk/>
            <pc:sldMk cId="135210374" sldId="257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6:06:28.744" v="880" actId="20577"/>
        <pc:sldMkLst>
          <pc:docMk/>
          <pc:sldMk cId="2045586639" sldId="258"/>
        </pc:sldMkLst>
        <pc:spChg chg="mod">
          <ac:chgData name="周昊宇" userId="3ffa109f6cd3f358" providerId="LiveId" clId="{92882F4A-0CDD-4F35-9B37-C3CE2C276453}" dt="2018-04-18T16:06:28.744" v="880" actId="20577"/>
          <ac:spMkLst>
            <pc:docMk/>
            <pc:sldMk cId="2045586639" sldId="258"/>
            <ac:spMk id="3" creationId="{00000000-0000-0000-0000-000000000000}"/>
          </ac:spMkLst>
        </pc:spChg>
      </pc:sldChg>
      <pc:sldChg chg="addSp delSp modSp">
        <pc:chgData name="周昊宇" userId="3ffa109f6cd3f358" providerId="LiveId" clId="{92882F4A-0CDD-4F35-9B37-C3CE2C276453}" dt="2018-04-18T16:07:41.755" v="882"/>
        <pc:sldMkLst>
          <pc:docMk/>
          <pc:sldMk cId="3855902481" sldId="259"/>
        </pc:sldMkLst>
        <pc:spChg chg="add del mod">
          <ac:chgData name="周昊宇" userId="3ffa109f6cd3f358" providerId="LiveId" clId="{92882F4A-0CDD-4F35-9B37-C3CE2C276453}" dt="2018-04-18T16:07:41.755" v="882"/>
          <ac:spMkLst>
            <pc:docMk/>
            <pc:sldMk cId="3855902481" sldId="259"/>
            <ac:spMk id="5" creationId="{60C5A59B-A1D2-4927-A631-40D213C86D55}"/>
          </ac:spMkLst>
        </pc:spChg>
        <pc:picChg chg="del">
          <ac:chgData name="周昊宇" userId="3ffa109f6cd3f358" providerId="LiveId" clId="{92882F4A-0CDD-4F35-9B37-C3CE2C276453}" dt="2018-04-18T16:07:40.336" v="881" actId="478"/>
          <ac:picMkLst>
            <pc:docMk/>
            <pc:sldMk cId="3855902481" sldId="259"/>
            <ac:picMk id="4" creationId="{00000000-0000-0000-0000-000000000000}"/>
          </ac:picMkLst>
        </pc:picChg>
        <pc:picChg chg="add mod">
          <ac:chgData name="周昊宇" userId="3ffa109f6cd3f358" providerId="LiveId" clId="{92882F4A-0CDD-4F35-9B37-C3CE2C276453}" dt="2018-04-18T16:07:41.755" v="882"/>
          <ac:picMkLst>
            <pc:docMk/>
            <pc:sldMk cId="3855902481" sldId="259"/>
            <ac:picMk id="6" creationId="{6475A2AB-E394-46AD-9B8B-F3CB411DDBF5}"/>
          </ac:picMkLst>
        </pc:picChg>
      </pc:sldChg>
      <pc:sldChg chg="addSp delSp modSp">
        <pc:chgData name="周昊宇" userId="3ffa109f6cd3f358" providerId="LiveId" clId="{92882F4A-0CDD-4F35-9B37-C3CE2C276453}" dt="2018-04-18T16:09:04.263" v="904" actId="1076"/>
        <pc:sldMkLst>
          <pc:docMk/>
          <pc:sldMk cId="4116454635" sldId="261"/>
        </pc:sldMkLst>
        <pc:spChg chg="mod">
          <ac:chgData name="周昊宇" userId="3ffa109f6cd3f358" providerId="LiveId" clId="{92882F4A-0CDD-4F35-9B37-C3CE2C276453}" dt="2018-04-18T16:08:03.055" v="896" actId="20577"/>
          <ac:spMkLst>
            <pc:docMk/>
            <pc:sldMk cId="4116454635" sldId="261"/>
            <ac:spMk id="3" creationId="{00000000-0000-0000-0000-000000000000}"/>
          </ac:spMkLst>
        </pc:spChg>
        <pc:picChg chg="add mod">
          <ac:chgData name="周昊宇" userId="3ffa109f6cd3f358" providerId="LiveId" clId="{92882F4A-0CDD-4F35-9B37-C3CE2C276453}" dt="2018-04-18T16:08:23.361" v="899" actId="1076"/>
          <ac:picMkLst>
            <pc:docMk/>
            <pc:sldMk cId="4116454635" sldId="261"/>
            <ac:picMk id="4" creationId="{C12ADBA6-621F-4C2B-9342-15065FFB7FE8}"/>
          </ac:picMkLst>
        </pc:picChg>
        <pc:picChg chg="add mod">
          <ac:chgData name="周昊宇" userId="3ffa109f6cd3f358" providerId="LiveId" clId="{92882F4A-0CDD-4F35-9B37-C3CE2C276453}" dt="2018-04-18T16:09:00.721" v="903" actId="1076"/>
          <ac:picMkLst>
            <pc:docMk/>
            <pc:sldMk cId="4116454635" sldId="261"/>
            <ac:picMk id="5" creationId="{989251C3-410D-418E-8043-AD3274A11698}"/>
          </ac:picMkLst>
        </pc:picChg>
        <pc:picChg chg="del">
          <ac:chgData name="周昊宇" userId="3ffa109f6cd3f358" providerId="LiveId" clId="{92882F4A-0CDD-4F35-9B37-C3CE2C276453}" dt="2018-04-18T16:08:19.793" v="897" actId="478"/>
          <ac:picMkLst>
            <pc:docMk/>
            <pc:sldMk cId="4116454635" sldId="261"/>
            <ac:picMk id="7" creationId="{00000000-0000-0000-0000-000000000000}"/>
          </ac:picMkLst>
        </pc:picChg>
        <pc:picChg chg="mod">
          <ac:chgData name="周昊宇" userId="3ffa109f6cd3f358" providerId="LiveId" clId="{92882F4A-0CDD-4F35-9B37-C3CE2C276453}" dt="2018-04-18T16:09:04.263" v="904" actId="1076"/>
          <ac:picMkLst>
            <pc:docMk/>
            <pc:sldMk cId="4116454635" sldId="261"/>
            <ac:picMk id="8" creationId="{00000000-0000-0000-0000-000000000000}"/>
          </ac:picMkLst>
        </pc:picChg>
        <pc:picChg chg="del mod">
          <ac:chgData name="周昊宇" userId="3ffa109f6cd3f358" providerId="LiveId" clId="{92882F4A-0CDD-4F35-9B37-C3CE2C276453}" dt="2018-04-18T16:08:31.855" v="901" actId="478"/>
          <ac:picMkLst>
            <pc:docMk/>
            <pc:sldMk cId="4116454635" sldId="261"/>
            <ac:picMk id="9" creationId="{00000000-0000-0000-0000-000000000000}"/>
          </ac:picMkLst>
        </pc:picChg>
      </pc:sldChg>
      <pc:sldChg chg="modSp">
        <pc:chgData name="周昊宇" userId="3ffa109f6cd3f358" providerId="LiveId" clId="{92882F4A-0CDD-4F35-9B37-C3CE2C276453}" dt="2018-04-18T16:09:35.553" v="913"/>
        <pc:sldMkLst>
          <pc:docMk/>
          <pc:sldMk cId="1893800534" sldId="262"/>
        </pc:sldMkLst>
        <pc:spChg chg="mod">
          <ac:chgData name="周昊宇" userId="3ffa109f6cd3f358" providerId="LiveId" clId="{92882F4A-0CDD-4F35-9B37-C3CE2C276453}" dt="2018-04-18T16:09:35.553" v="913"/>
          <ac:spMkLst>
            <pc:docMk/>
            <pc:sldMk cId="189380053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24A2-EEF5-4697-A872-897AB60CCD1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D433-9EDD-442D-9B72-37C385771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3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4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3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663337"/>
            <a:ext cx="10131425" cy="464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 spc="50">
          <a:ln w="9525" cmpd="sng">
            <a:solidFill>
              <a:schemeClr val="accent1"/>
            </a:solidFill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b="1" kern="1200" cap="none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b="1" kern="1200" cap="none">
          <a:solidFill>
            <a:schemeClr val="accent6">
              <a:lumMod val="60000"/>
              <a:lumOff val="40000"/>
            </a:schemeClr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/generalform/PKUGameContest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tzone.org.cn/static/gamecontest2018s.html" TargetMode="External"/><Relationship Id="rId5" Type="http://schemas.openxmlformats.org/officeDocument/2006/relationships/hyperlink" Target="https://www.botzone.org/static/gamecontest2020s.html" TargetMode="External"/><Relationship Id="rId4" Type="http://schemas.openxmlformats.org/officeDocument/2006/relationships/hyperlink" Target="https://www.botzone.org.cn/generalform/PKUGameContest2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group/5e7f312ed52bcf42b8f18ca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lab-pku/Chinese-Standard-Mahjong/tree/master/mahjong-rules" TargetMode="External"/><Relationship Id="rId2" Type="http://schemas.openxmlformats.org/officeDocument/2006/relationships/hyperlink" Target="https://wiki.botzone.org.cn/index.php?title=Chinese-Standard-Mahj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tzone.org.cn/match/5e3e4c216c4762146e7c944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.cn/" TargetMode="External"/><Relationship Id="rId2" Type="http://schemas.openxmlformats.org/officeDocument/2006/relationships/hyperlink" Target="http://www.botzo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iki.botzone.org/index.php?title=%E8%B0%83%E8%AF%9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botzone.org.cn/" TargetMode="External"/><Relationship Id="rId2" Type="http://schemas.openxmlformats.org/officeDocument/2006/relationships/hyperlink" Target="https://wiki.botzon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tzone@vip.126.com" TargetMode="External"/><Relationship Id="rId5" Type="http://schemas.openxmlformats.org/officeDocument/2006/relationships/hyperlink" Target="http://www.botzone.org.cn/" TargetMode="External"/><Relationship Id="rId4" Type="http://schemas.openxmlformats.org/officeDocument/2006/relationships/hyperlink" Target="http://www.botzon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Botzone</a:t>
            </a:r>
            <a:r>
              <a:rPr lang="en-US" altLang="zh-CN" dirty="0"/>
              <a:t> AI</a:t>
            </a:r>
            <a:r>
              <a:rPr lang="zh-CN" altLang="en-US" dirty="0"/>
              <a:t>对抗大作业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2020</a:t>
            </a:r>
            <a:r>
              <a:rPr lang="zh-CN" altLang="en-US" dirty="0">
                <a:solidFill>
                  <a:srgbClr val="FFC000"/>
                </a:solidFill>
              </a:rPr>
              <a:t>年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>
                <a:solidFill>
                  <a:srgbClr val="FFC000"/>
                </a:solidFill>
              </a:rPr>
              <a:t>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>
                <a:solidFill>
                  <a:srgbClr val="FFC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08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大作业基本要求和日程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1~3</a:t>
            </a:r>
            <a:r>
              <a:rPr lang="zh-CN" altLang="en-US" dirty="0"/>
              <a:t>人组队参加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第十二届北京大学游戏对抗赛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每次比赛前提交程序</a:t>
            </a:r>
            <a:r>
              <a:rPr lang="zh-CN" altLang="en-US" dirty="0"/>
              <a:t>到</a:t>
            </a:r>
            <a:r>
              <a:rPr lang="en-US" altLang="zh-CN" dirty="0" err="1"/>
              <a:t>Botzone</a:t>
            </a:r>
            <a:r>
              <a:rPr lang="zh-CN" altLang="en-US" dirty="0"/>
              <a:t>平台并加入比赛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三次积分赛</a:t>
            </a:r>
            <a:r>
              <a:rPr lang="zh-CN" altLang="en-US" dirty="0"/>
              <a:t>加权分数的名次决定最终成绩（待定：名次高者可以进入决赛拿到奖品，决赛与课程无关）</a:t>
            </a:r>
            <a:endParaRPr lang="en-US" altLang="zh-CN" dirty="0"/>
          </a:p>
          <a:p>
            <a:r>
              <a:rPr lang="zh-CN" altLang="en-US" dirty="0"/>
              <a:t>日程（待定）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报名截止。报名请到如下两个地址中的任何一个（内容一致，连接速度可能有区别）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https://www.botzone.org/generalform/PKUGameContest2020</a:t>
            </a:r>
            <a:r>
              <a:rPr lang="en-US" altLang="zh-CN" dirty="0"/>
              <a:t>  </a:t>
            </a:r>
          </a:p>
          <a:p>
            <a:pPr lvl="2"/>
            <a:r>
              <a:rPr lang="en-US" altLang="zh-CN" dirty="0">
                <a:hlinkClick r:id="rId4"/>
              </a:rPr>
              <a:t>https://www.botzone.org.cn/generalform/PKUGameContest2020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为第一次积分赛，占总分</a:t>
            </a:r>
            <a:r>
              <a:rPr lang="en-US" altLang="zh-CN" dirty="0"/>
              <a:t>20%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为第二次积分赛，占总分</a:t>
            </a:r>
            <a:r>
              <a:rPr lang="en-US" altLang="zh-CN" dirty="0"/>
              <a:t>30%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为第三次积分赛，占总分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更多信息</a:t>
            </a:r>
            <a:endParaRPr lang="en-US" altLang="zh-CN" dirty="0"/>
          </a:p>
          <a:p>
            <a:pPr lvl="1"/>
            <a:r>
              <a:rPr lang="zh-CN" altLang="en-US" dirty="0"/>
              <a:t>比赛主页：</a:t>
            </a:r>
            <a:r>
              <a:rPr lang="en-US" altLang="zh-CN" dirty="0">
                <a:hlinkClick r:id="rId5"/>
              </a:rPr>
              <a:t>https://www.botzone.org/static/gamecontest2020s.html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或：</a:t>
            </a:r>
            <a:r>
              <a:rPr lang="en-US" altLang="zh-CN" dirty="0">
                <a:hlinkClick r:id="rId6"/>
              </a:rPr>
              <a:t>https://www.botzone.org.cn/static/gamecontest2020s.html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大作业特殊说明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特殊说明</a:t>
            </a:r>
            <a:endParaRPr lang="en-US" altLang="zh-CN" dirty="0"/>
          </a:p>
          <a:p>
            <a:pPr lvl="1"/>
            <a:r>
              <a:rPr lang="zh-CN" altLang="en-US" dirty="0"/>
              <a:t>我们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不鼓励</a:t>
            </a:r>
            <a:r>
              <a:rPr lang="zh-CN" altLang="en-US" dirty="0"/>
              <a:t>同学在</a:t>
            </a:r>
            <a:r>
              <a:rPr lang="en-US" altLang="zh-CN" dirty="0"/>
              <a:t>IJCAI 2020 Mahjong AI</a:t>
            </a:r>
            <a:r>
              <a:rPr lang="zh-CN" altLang="en-US" dirty="0"/>
              <a:t>小组中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测试自己</a:t>
            </a:r>
            <a:r>
              <a:rPr lang="en-US" altLang="zh-CN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的水平</a:t>
            </a:r>
            <a:r>
              <a:rPr lang="zh-CN" altLang="en-US" dirty="0"/>
              <a:t>，请将自己的</a:t>
            </a:r>
            <a:r>
              <a:rPr lang="en-US" altLang="zh-CN" dirty="0"/>
              <a:t>AI</a:t>
            </a:r>
            <a:r>
              <a:rPr lang="zh-CN" altLang="en-US" dirty="0"/>
              <a:t>加入天梯或者在大作业小组（</a:t>
            </a:r>
            <a:r>
              <a:rPr lang="en-US" altLang="zh-CN" dirty="0">
                <a:hlinkClick r:id="rId3"/>
              </a:rPr>
              <a:t>https://www.botzone.org.cn/group/5e7f312ed52bcf42b8f18ca4</a:t>
            </a:r>
            <a:r>
              <a:rPr lang="zh-CN" altLang="en-US" dirty="0"/>
              <a:t>）中进行测试。</a:t>
            </a:r>
            <a:endParaRPr lang="en-US" altLang="zh-CN" dirty="0"/>
          </a:p>
          <a:p>
            <a:pPr lvl="1"/>
            <a:r>
              <a:rPr lang="zh-CN" altLang="en-US" dirty="0"/>
              <a:t>我们鼓励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学有余力且</a:t>
            </a:r>
            <a:r>
              <a:rPr lang="en-US" altLang="zh-CN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CN" altLang="en-U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实力较强</a:t>
            </a:r>
            <a:r>
              <a:rPr lang="zh-CN" altLang="en-US" dirty="0"/>
              <a:t>的同学报名</a:t>
            </a:r>
            <a:r>
              <a:rPr lang="en-US" altLang="zh-CN" dirty="0"/>
              <a:t>IJCAI 2020 Mahjong Competition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IJCAI 2020 Mahjong Competition</a:t>
            </a:r>
            <a:r>
              <a:rPr lang="zh-CN" altLang="en-US" dirty="0"/>
              <a:t>比赛获得的排名成绩不计入程设课程大作业成绩。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本次大作业的</a:t>
            </a:r>
            <a:r>
              <a:rPr lang="en-US" altLang="zh-CN" dirty="0"/>
              <a:t>AI</a:t>
            </a:r>
            <a:r>
              <a:rPr lang="zh-CN" altLang="en-US" dirty="0"/>
              <a:t>对抗题目是 </a:t>
            </a:r>
            <a:r>
              <a:rPr lang="zh-CN" altLang="en-US" dirty="0">
                <a:solidFill>
                  <a:srgbClr val="FFFF00"/>
                </a:solidFill>
              </a:rPr>
              <a:t>国标麻将 </a:t>
            </a:r>
            <a:r>
              <a:rPr lang="en-US" altLang="zh-CN" dirty="0">
                <a:solidFill>
                  <a:srgbClr val="FFFF00"/>
                </a:solidFill>
              </a:rPr>
              <a:t>Chinese Standard Mahjong</a:t>
            </a:r>
          </a:p>
          <a:p>
            <a:pPr lvl="1"/>
            <a:r>
              <a:rPr lang="zh-CN" altLang="en-US" dirty="0"/>
              <a:t>注：</a:t>
            </a:r>
            <a:r>
              <a:rPr lang="en-US" altLang="zh-CN" dirty="0" err="1"/>
              <a:t>Botzone</a:t>
            </a:r>
            <a:r>
              <a:rPr lang="zh-CN" altLang="en-US" dirty="0"/>
              <a:t>平台上有多个国标麻将游戏，请根据英文题目选择游戏</a:t>
            </a:r>
            <a:endParaRPr lang="en-US" altLang="zh-CN" dirty="0"/>
          </a:p>
          <a:p>
            <a:r>
              <a:rPr lang="zh-CN" altLang="en-US" dirty="0"/>
              <a:t>规则简要描述</a:t>
            </a:r>
            <a:endParaRPr lang="en-US" altLang="zh-CN" dirty="0"/>
          </a:p>
          <a:p>
            <a:pPr lvl="1"/>
            <a:r>
              <a:rPr lang="zh-CN" altLang="en-US" dirty="0"/>
              <a:t>本游戏为四人非完全信息游戏，基本规则和传统国标麻将相同。与国标竞技不一样的是，本游戏一次只打一局，传统国标为打十六局（四家轮流做庄，一共打四圈，每圈打四局）。</a:t>
            </a:r>
            <a:endParaRPr lang="en-US" altLang="zh-CN" dirty="0"/>
          </a:p>
          <a:p>
            <a:pPr lvl="1"/>
            <a:r>
              <a:rPr lang="zh-CN" altLang="en-US" dirty="0"/>
              <a:t>麻将牌一共有</a:t>
            </a:r>
            <a:r>
              <a:rPr lang="en-US" altLang="zh-CN" dirty="0"/>
              <a:t>144</a:t>
            </a:r>
            <a:r>
              <a:rPr lang="zh-CN" altLang="en-US" dirty="0"/>
              <a:t>张，包含</a:t>
            </a:r>
            <a:r>
              <a:rPr lang="en-US" altLang="zh-CN" dirty="0"/>
              <a:t>8</a:t>
            </a:r>
            <a:r>
              <a:rPr lang="zh-CN" altLang="en-US" dirty="0"/>
              <a:t>张花牌，余下的牌皆有相同的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endParaRPr lang="en-US" altLang="zh-CN" dirty="0"/>
          </a:p>
          <a:p>
            <a:pPr lvl="2"/>
            <a:r>
              <a:rPr lang="zh-CN" altLang="en-US" dirty="0"/>
              <a:t>风牌：东南西北</a:t>
            </a:r>
            <a:endParaRPr lang="en-US" altLang="zh-CN" dirty="0"/>
          </a:p>
          <a:p>
            <a:pPr lvl="2"/>
            <a:r>
              <a:rPr lang="zh-CN" altLang="en-US" dirty="0"/>
              <a:t>箭牌：中发白</a:t>
            </a:r>
            <a:endParaRPr lang="en-US" altLang="zh-CN" dirty="0"/>
          </a:p>
          <a:p>
            <a:pPr lvl="2"/>
            <a:r>
              <a:rPr lang="zh-CN" altLang="en-US" dirty="0"/>
              <a:t>数牌：（包含饼、条、万三大类）</a:t>
            </a:r>
            <a:endParaRPr lang="en-US" altLang="zh-CN" dirty="0"/>
          </a:p>
          <a:p>
            <a:pPr lvl="3"/>
            <a:r>
              <a:rPr lang="zh-CN" altLang="en-US" dirty="0"/>
              <a:t>饼：</a:t>
            </a:r>
            <a:r>
              <a:rPr lang="en-US" altLang="zh-CN" dirty="0"/>
              <a:t>1~9</a:t>
            </a:r>
          </a:p>
          <a:p>
            <a:pPr lvl="3"/>
            <a:r>
              <a:rPr lang="zh-CN" altLang="en-US" dirty="0"/>
              <a:t>条：</a:t>
            </a:r>
            <a:r>
              <a:rPr lang="en-US" altLang="zh-CN" dirty="0"/>
              <a:t> 1~9</a:t>
            </a:r>
          </a:p>
          <a:p>
            <a:pPr lvl="3"/>
            <a:r>
              <a:rPr lang="zh-CN" altLang="en-US" dirty="0"/>
              <a:t>万：</a:t>
            </a:r>
            <a:r>
              <a:rPr lang="en-US" altLang="zh-CN" dirty="0"/>
              <a:t> 1~9</a:t>
            </a:r>
          </a:p>
          <a:p>
            <a:pPr lvl="2"/>
            <a:r>
              <a:rPr lang="zh-CN" altLang="en-US" dirty="0"/>
              <a:t>总计：</a:t>
            </a:r>
            <a:r>
              <a:rPr lang="en-US" altLang="zh-CN" dirty="0"/>
              <a:t>144 = 8 + 4 </a:t>
            </a:r>
            <a:r>
              <a:rPr lang="zh-CN" altLang="en-US" dirty="0"/>
              <a:t>* </a:t>
            </a:r>
            <a:r>
              <a:rPr lang="en-US" altLang="zh-CN" dirty="0"/>
              <a:t>(4 + 3 + 3 * 9)</a:t>
            </a:r>
          </a:p>
        </p:txBody>
      </p:sp>
    </p:spTree>
    <p:extLst>
      <p:ext uri="{BB962C8B-B14F-4D97-AF65-F5344CB8AC3E}">
        <p14:creationId xmlns:p14="http://schemas.microsoft.com/office/powerpoint/2010/main" val="20455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游戏简要描述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规则简要描述</a:t>
            </a:r>
            <a:endParaRPr lang="en-US" altLang="zh-CN" dirty="0"/>
          </a:p>
          <a:p>
            <a:pPr lvl="1"/>
            <a:r>
              <a:rPr lang="zh-CN" altLang="en-US" dirty="0"/>
              <a:t>四名玩家轮流摸牌打牌、对他人弃牌吃碰杠，先组成符合特定模式的牌型，胡牌者胜（不同牌型对应的番数不同，国标要求八番起胡，花牌不计起胡番数，番数不到</a:t>
            </a:r>
            <a:r>
              <a:rPr lang="en-US" altLang="zh-CN" dirty="0"/>
              <a:t>8</a:t>
            </a:r>
            <a:r>
              <a:rPr lang="zh-CN" altLang="en-US" dirty="0"/>
              <a:t>番者叫胡为错和，反而要扣分）。胡牌方式分为自摸与放铳，最终结分不同。</a:t>
            </a:r>
            <a:endParaRPr lang="en-US" altLang="zh-CN" dirty="0"/>
          </a:p>
          <a:p>
            <a:pPr lvl="1"/>
            <a:r>
              <a:rPr lang="zh-CN" altLang="en-US" dirty="0"/>
              <a:t>比赛时，四名玩家（四个</a:t>
            </a:r>
            <a:r>
              <a:rPr lang="en-US" altLang="zh-CN" dirty="0"/>
              <a:t>bot</a:t>
            </a:r>
            <a:r>
              <a:rPr lang="zh-CN" altLang="en-US" dirty="0"/>
              <a:t>）分坐在正方形桌子四边，按逆时针方向依次为东南西北家（自风），比赛开始时会确定“圈风”。自风东家先开始摸牌，互相不知道彼此手牌。所有人都能知道自己及他人的吃、碰、明杠的牌。</a:t>
            </a:r>
            <a:endParaRPr lang="en-US" altLang="zh-CN" dirty="0"/>
          </a:p>
          <a:p>
            <a:r>
              <a:rPr lang="zh-CN" altLang="en-US" dirty="0"/>
              <a:t>完整规则与样例程序请见</a:t>
            </a:r>
            <a:r>
              <a:rPr lang="en-US" altLang="zh-CN" dirty="0">
                <a:hlinkClick r:id="rId2"/>
              </a:rPr>
              <a:t>https://wiki.botzone.org.cn/index.php?title=Chinese-Standard-Mahjong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建议认真参考或使用样例程序</a:t>
            </a:r>
            <a:endParaRPr lang="en-US" altLang="zh-CN" dirty="0"/>
          </a:p>
          <a:p>
            <a:pPr lvl="1"/>
            <a:r>
              <a:rPr lang="zh-CN" altLang="en-US" dirty="0"/>
              <a:t>如对规则及番种想要有更深入的了解，请参阅</a:t>
            </a:r>
            <a:r>
              <a:rPr lang="en-US" altLang="zh-CN" dirty="0">
                <a:hlinkClick r:id="rId3"/>
              </a:rPr>
              <a:t>https://github.com/ailab-pku/Chinese-Standard-Mahjong/tree/master/mahjong-rules</a:t>
            </a:r>
            <a:endParaRPr lang="en-US" altLang="zh-CN" dirty="0"/>
          </a:p>
          <a:p>
            <a:pPr lvl="1"/>
            <a:r>
              <a:rPr lang="zh-CN" altLang="en-US" dirty="0"/>
              <a:t>我们也提供了额外的资料，如</a:t>
            </a:r>
            <a:r>
              <a:rPr lang="en-US" altLang="zh-CN" dirty="0"/>
              <a:t>judge</a:t>
            </a:r>
            <a:r>
              <a:rPr lang="zh-CN" altLang="en-US" dirty="0"/>
              <a:t>裁判程序。如对判定不了解，请参阅</a:t>
            </a:r>
            <a:r>
              <a:rPr lang="en-US" altLang="zh-CN" dirty="0">
                <a:hlinkClick r:id="rId3"/>
              </a:rPr>
              <a:t>https://github.com/ailab-pku/Chinese-Standard-Mahjong</a:t>
            </a:r>
            <a:endParaRPr lang="en-US" altLang="zh-CN" dirty="0"/>
          </a:p>
          <a:p>
            <a:r>
              <a:rPr lang="zh-CN" altLang="en-US" dirty="0"/>
              <a:t>样例对局请见</a:t>
            </a:r>
            <a:r>
              <a:rPr lang="en-US" altLang="zh-CN" dirty="0">
                <a:hlinkClick r:id="rId4"/>
              </a:rPr>
              <a:t>https://www.botzone.org.cn/match/5e3e4c216c4762146e7c944c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68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游戏截图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01" y="1663700"/>
            <a:ext cx="5972822" cy="4641850"/>
          </a:xfrm>
        </p:spPr>
      </p:pic>
    </p:spTree>
    <p:extLst>
      <p:ext uri="{BB962C8B-B14F-4D97-AF65-F5344CB8AC3E}">
        <p14:creationId xmlns:p14="http://schemas.microsoft.com/office/powerpoint/2010/main" val="385590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前往</a:t>
            </a:r>
            <a:r>
              <a:rPr lang="en-US" altLang="zh-CN" dirty="0">
                <a:hlinkClick r:id="rId2"/>
              </a:rPr>
              <a:t>http://www.botzone.org/</a:t>
            </a:r>
            <a:r>
              <a:rPr lang="zh-CN" altLang="en-US" dirty="0"/>
              <a:t>或</a:t>
            </a:r>
            <a:r>
              <a:rPr lang="en-US" altLang="zh-CN" dirty="0">
                <a:hlinkClick r:id="rId3"/>
              </a:rPr>
              <a:t>https://www.botzone.org.cn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如果没有账号请注册账号。</a:t>
            </a:r>
            <a:endParaRPr lang="en-US" altLang="zh-CN" dirty="0"/>
          </a:p>
          <a:p>
            <a:pPr lvl="1"/>
            <a:r>
              <a:rPr lang="en-US" altLang="zh-CN" dirty="0" err="1"/>
              <a:t>Botzone</a:t>
            </a:r>
            <a:r>
              <a:rPr lang="zh-CN" altLang="en-US" dirty="0"/>
              <a:t>不支持</a:t>
            </a:r>
            <a:r>
              <a:rPr lang="en-US" altLang="zh-CN" dirty="0"/>
              <a:t>IE</a:t>
            </a:r>
            <a:r>
              <a:rPr lang="zh-CN" altLang="en-US" dirty="0"/>
              <a:t>浏览器。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报名和加入小组</a:t>
            </a:r>
            <a:endParaRPr lang="en-US" altLang="zh-CN" dirty="0"/>
          </a:p>
          <a:p>
            <a:pPr lvl="1"/>
            <a:r>
              <a:rPr lang="zh-CN" altLang="en-US" dirty="0"/>
              <a:t>从比赛主页或小组页面进入报名页。需要使用队长账号填写并参赛。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上传</a:t>
            </a:r>
            <a:r>
              <a:rPr lang="en-US" altLang="zh-CN" dirty="0"/>
              <a:t>Bot</a:t>
            </a:r>
          </a:p>
          <a:p>
            <a:pPr lvl="1"/>
            <a:r>
              <a:rPr lang="en-US" altLang="zh-CN" dirty="0"/>
              <a:t>Bot</a:t>
            </a:r>
            <a:r>
              <a:rPr lang="zh-CN" altLang="en-US" dirty="0"/>
              <a:t>就是</a:t>
            </a:r>
            <a:r>
              <a:rPr lang="en-US" altLang="zh-CN" dirty="0"/>
              <a:t>AI</a:t>
            </a:r>
            <a:r>
              <a:rPr lang="zh-CN" altLang="en-US" dirty="0"/>
              <a:t>程序，在修改样例程序之后，请到右上角“我的</a:t>
            </a:r>
            <a:r>
              <a:rPr lang="en-US" altLang="zh-CN" dirty="0"/>
              <a:t>Bot</a:t>
            </a:r>
            <a:r>
              <a:rPr lang="zh-CN" altLang="en-US" dirty="0"/>
              <a:t>”中创建本次比赛游戏的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每次对</a:t>
            </a:r>
            <a:r>
              <a:rPr lang="en-US" altLang="zh-CN" dirty="0"/>
              <a:t>Bot</a:t>
            </a:r>
            <a:r>
              <a:rPr lang="zh-CN" altLang="en-US" dirty="0"/>
              <a:t>代码的修改可以通过点击加号进行。</a:t>
            </a:r>
            <a:endParaRPr lang="en-US" altLang="zh-CN" dirty="0"/>
          </a:p>
          <a:p>
            <a:pPr lvl="1"/>
            <a:r>
              <a:rPr lang="zh-CN" altLang="en-US" dirty="0"/>
              <a:t>你还可以选择加入天梯排行榜，不过这与比赛无关。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769" y="4433054"/>
            <a:ext cx="297180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769" y="476180"/>
            <a:ext cx="2590933" cy="3073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769" y="5135516"/>
            <a:ext cx="2552831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平台使用方法</a:t>
            </a:r>
            <a:r>
              <a:rPr lang="en-US" altLang="zh-CN" dirty="0"/>
              <a:t>·</a:t>
            </a:r>
            <a:r>
              <a:rPr lang="zh-CN" altLang="en-US" dirty="0"/>
              <a:t>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进行对局（与调试）</a:t>
            </a:r>
            <a:endParaRPr lang="en-US" altLang="zh-CN" dirty="0"/>
          </a:p>
          <a:p>
            <a:pPr lvl="1"/>
            <a:r>
              <a:rPr lang="zh-CN" altLang="en-US" dirty="0"/>
              <a:t>通过首页的“创建游戏桌”功能可以创建一场对局。对局可以包含任何人的</a:t>
            </a:r>
            <a:r>
              <a:rPr lang="en-US" altLang="zh-CN" dirty="0"/>
              <a:t>Bot</a:t>
            </a:r>
            <a:r>
              <a:rPr lang="zh-CN" altLang="en-US" dirty="0"/>
              <a:t>，也可以包含人类玩家。</a:t>
            </a:r>
            <a:endParaRPr lang="en-US" altLang="zh-CN" dirty="0"/>
          </a:p>
          <a:p>
            <a:pPr lvl="1"/>
            <a:r>
              <a:rPr lang="zh-CN" altLang="en-US" dirty="0"/>
              <a:t>对局开始后，可以实时观看或参与对局。</a:t>
            </a:r>
            <a:endParaRPr lang="en-US" altLang="zh-CN" dirty="0"/>
          </a:p>
          <a:p>
            <a:pPr lvl="1"/>
            <a:r>
              <a:rPr lang="zh-CN" altLang="en-US" dirty="0"/>
              <a:t>对局结束后，右下角有</a:t>
            </a:r>
            <a:r>
              <a:rPr lang="en-US" altLang="zh-CN" dirty="0"/>
              <a:t>Log</a:t>
            </a:r>
            <a:r>
              <a:rPr lang="zh-CN" altLang="en-US" dirty="0"/>
              <a:t>可视化工具，可以查看本次对局的历史记录，包括所有人的输入输出等。</a:t>
            </a:r>
            <a:endParaRPr lang="en-US" altLang="zh-CN" dirty="0"/>
          </a:p>
          <a:p>
            <a:pPr lvl="1"/>
            <a:r>
              <a:rPr lang="zh-CN" altLang="en-US" dirty="0"/>
              <a:t>本地调试方法请参看 </a:t>
            </a:r>
            <a:r>
              <a:rPr lang="en-US" altLang="zh-CN" dirty="0">
                <a:hlinkClick r:id="rId2"/>
              </a:rPr>
              <a:t>http://wiki.botzone.org/index.php?title=%E8%B0%83%E8%AF%95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/>
              <a:t>Bot</a:t>
            </a:r>
            <a:r>
              <a:rPr lang="zh-CN" altLang="en-US" dirty="0"/>
              <a:t>到比赛</a:t>
            </a:r>
            <a:endParaRPr lang="en-US" altLang="zh-CN" dirty="0"/>
          </a:p>
          <a:p>
            <a:pPr lvl="1"/>
            <a:r>
              <a:rPr lang="zh-CN" altLang="en-US" dirty="0"/>
              <a:t>在本次比赛的小组页面点击对应比赛右侧的加入按钮，选择参赛的</a:t>
            </a:r>
            <a:r>
              <a:rPr lang="en-US" altLang="zh-CN" dirty="0"/>
              <a:t>Bot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只有队长可以进行此操作。</a:t>
            </a:r>
            <a:endParaRPr lang="en-US" altLang="zh-CN" dirty="0"/>
          </a:p>
          <a:p>
            <a:pPr lvl="1"/>
            <a:r>
              <a:rPr lang="zh-CN" altLang="en-US" dirty="0"/>
              <a:t>比赛开始前可以任意修改参赛的</a:t>
            </a:r>
            <a:r>
              <a:rPr lang="en-US" altLang="zh-CN" dirty="0"/>
              <a:t>Bot</a:t>
            </a:r>
            <a:r>
              <a:rPr lang="zh-CN" altLang="en-US" dirty="0"/>
              <a:t>的版本，甚至退出比赛。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37" y="212436"/>
            <a:ext cx="5043854" cy="21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有疑问？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 dirty="0" err="1"/>
              <a:t>Botzone</a:t>
            </a:r>
            <a:r>
              <a:rPr lang="zh-CN" altLang="en-US" dirty="0"/>
              <a:t>的未知领域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>
                <a:hlinkClick r:id="rId2"/>
              </a:rPr>
              <a:t>https://wiki.botzone.org/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hlinkClick r:id="rId3"/>
              </a:rPr>
              <a:t>https://wiki.botzone.org.cn</a:t>
            </a:r>
            <a:r>
              <a:rPr lang="en-US" altLang="zh-CN" dirty="0"/>
              <a:t> </a:t>
            </a:r>
            <a:r>
              <a:rPr lang="zh-CN" altLang="en-US" dirty="0"/>
              <a:t>获得网站的更多细节</a:t>
            </a:r>
            <a:endParaRPr lang="en-US" altLang="zh-CN" dirty="0"/>
          </a:p>
          <a:p>
            <a:r>
              <a:rPr lang="zh-CN" altLang="en-US" dirty="0"/>
              <a:t>题目不懂、网站或游戏有问题，或者有意见和建议</a:t>
            </a:r>
            <a:endParaRPr lang="en-US" altLang="zh-CN" dirty="0"/>
          </a:p>
          <a:p>
            <a:pPr lvl="1"/>
            <a:r>
              <a:rPr lang="zh-CN" altLang="en-US" dirty="0"/>
              <a:t>前往</a:t>
            </a:r>
            <a:r>
              <a:rPr lang="en-US" altLang="zh-CN" dirty="0">
                <a:hlinkClick r:id="rId4"/>
              </a:rPr>
              <a:t>www.botzone.org</a:t>
            </a:r>
            <a:r>
              <a:rPr lang="zh-CN" altLang="en-US" dirty="0"/>
              <a:t>或</a:t>
            </a:r>
            <a:r>
              <a:rPr lang="en-US" altLang="zh-CN" dirty="0">
                <a:hlinkClick r:id="rId5"/>
              </a:rPr>
              <a:t>www.botzone.org.cn</a:t>
            </a:r>
            <a:r>
              <a:rPr lang="en-US" altLang="zh-CN" dirty="0"/>
              <a:t> </a:t>
            </a:r>
            <a:r>
              <a:rPr lang="zh-CN" altLang="en-US" dirty="0"/>
              <a:t>的讨论区进行讨论，加标签有助于问题的分类</a:t>
            </a:r>
            <a:endParaRPr lang="en-US" altLang="zh-CN" dirty="0"/>
          </a:p>
          <a:p>
            <a:pPr lvl="1"/>
            <a:r>
              <a:rPr lang="zh-CN" altLang="en-US" dirty="0"/>
              <a:t>给 </a:t>
            </a:r>
            <a:r>
              <a:rPr lang="en-US" altLang="zh-CN">
                <a:hlinkClick r:id="rId6"/>
              </a:rPr>
              <a:t>botzone@vip.126.com</a:t>
            </a:r>
            <a:r>
              <a:rPr lang="en-US" altLang="zh-CN"/>
              <a:t> </a:t>
            </a:r>
            <a:r>
              <a:rPr lang="zh-CN" altLang="en-US" dirty="0"/>
              <a:t>发送邮件与网站维护小组联系</a:t>
            </a:r>
            <a:endParaRPr lang="en-US" altLang="zh-CN" dirty="0"/>
          </a:p>
          <a:p>
            <a:pPr lvl="1"/>
            <a:r>
              <a:rPr lang="zh-CN" altLang="en-US" dirty="0"/>
              <a:t>在网站上给管理员</a:t>
            </a:r>
            <a:r>
              <a:rPr lang="en-US" altLang="zh-CN" dirty="0" err="1"/>
              <a:t>zhouys</a:t>
            </a:r>
            <a:r>
              <a:rPr lang="en-US" altLang="zh-CN" dirty="0"/>
              <a:t> </a:t>
            </a:r>
            <a:r>
              <a:rPr lang="zh-CN" altLang="en-US" dirty="0"/>
              <a:t>（或</a:t>
            </a:r>
            <a:r>
              <a:rPr lang="en-US" altLang="zh-CN" dirty="0" err="1"/>
              <a:t>zhouhy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发私信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0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689</TotalTime>
  <Words>1120</Words>
  <Application>Microsoft Macintosh PowerPoint</Application>
  <PresentationFormat>宽屏</PresentationFormat>
  <Paragraphs>75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华文细黑</vt:lpstr>
      <vt:lpstr>华文中宋</vt:lpstr>
      <vt:lpstr>Arial</vt:lpstr>
      <vt:lpstr>Calibri</vt:lpstr>
      <vt:lpstr>天体</vt:lpstr>
      <vt:lpstr>Botzone AI对抗大作业</vt:lpstr>
      <vt:lpstr>大作业基本要求和日程</vt:lpstr>
      <vt:lpstr>大作业特殊说明</vt:lpstr>
      <vt:lpstr>游戏简要描述</vt:lpstr>
      <vt:lpstr>游戏简要描述</vt:lpstr>
      <vt:lpstr>游戏截图</vt:lpstr>
      <vt:lpstr>平台使用方法·上</vt:lpstr>
      <vt:lpstr>平台使用方法·下</vt:lpstr>
      <vt:lpstr>有疑问？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周昊宇</dc:creator>
  <cp:lastModifiedBy>吕 昆航</cp:lastModifiedBy>
  <cp:revision>105</cp:revision>
  <dcterms:created xsi:type="dcterms:W3CDTF">2015-12-30T07:46:50Z</dcterms:created>
  <dcterms:modified xsi:type="dcterms:W3CDTF">2020-04-22T13:52:05Z</dcterms:modified>
</cp:coreProperties>
</file>