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solidFill>
            <a:srgbClr val="F1F1F1"/>
          </a:solidFill>
        </p:spPr>
        <p:txBody>
          <a:bodyPr wrap="square" rtlCol="0" anchor="ctr"/>
          <a:lstStyle/>
          <a:p>
            <a:pPr algn="ctr"/>
            <a:r>
              <a:rPr lang="en-US" sz="2400" dirty="0">
                <a:solidFill>
                  <a:srgbClr val="0088CC"/>
                </a:solidFill>
              </a:rPr>
              <a:t>BONJOUR - CIAO - GUTEN TAG - HELLO - HOLA - NAMASTE - OLÀ - ZDRAS-TVUY-TE - こんにちは - 你好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2020-08-11T13:53:43Z</dcterms:created>
  <dcterms:modified xsi:type="dcterms:W3CDTF">2020-08-11T13:53:43Z</dcterms:modified>
</cp:coreProperties>
</file>