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08"/>
  </p:normalViewPr>
  <p:slideViewPr>
    <p:cSldViewPr snapToGrid="0" snapToObjects="1">
      <p:cViewPr varScale="1">
        <p:scale>
          <a:sx n="121" d="100"/>
          <a:sy n="121" d="100"/>
        </p:scale>
        <p:origin x="200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3" d="100"/>
          <a:sy n="83" d="100"/>
        </p:scale>
        <p:origin x="3992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44765D-EE6C-F144-838B-35E676CDC5F2}" type="datetimeFigureOut">
              <a:rPr lang="en-DE" smtClean="0"/>
              <a:t>24.05.20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E3EFB-4553-794E-9041-D726CF04777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6625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DBAB3-4778-734D-97DD-BDCF9EAD8DD2}" type="datetimeFigureOut">
              <a:rPr lang="en-DE" smtClean="0"/>
              <a:t>24.05.20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A089-C2D1-704C-8636-EA979986D28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0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DBAB3-4778-734D-97DD-BDCF9EAD8DD2}" type="datetimeFigureOut">
              <a:rPr lang="en-DE" smtClean="0"/>
              <a:t>24.05.20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A089-C2D1-704C-8636-EA979986D28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88423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861847"/>
            <a:ext cx="2628900" cy="5315115"/>
          </a:xfrm>
        </p:spPr>
        <p:txBody>
          <a:bodyPr vert="eaVert"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861847"/>
            <a:ext cx="7734300" cy="531511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DBAB3-4778-734D-97DD-BDCF9EAD8DD2}" type="datetimeFigureOut">
              <a:rPr lang="en-DE" smtClean="0"/>
              <a:t>24.05.20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A089-C2D1-704C-8636-EA979986D28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18135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DBAB3-4778-734D-97DD-BDCF9EAD8DD2}" type="datetimeFigureOut">
              <a:rPr lang="en-DE" smtClean="0"/>
              <a:t>24.05.20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A089-C2D1-704C-8636-EA979986D28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87124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DBAB3-4778-734D-97DD-BDCF9EAD8DD2}" type="datetimeFigureOut">
              <a:rPr lang="en-DE" smtClean="0"/>
              <a:t>24.05.20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A089-C2D1-704C-8636-EA979986D28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13538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270125"/>
            <a:ext cx="5181600" cy="39068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70123"/>
            <a:ext cx="5181600" cy="3906839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DBAB3-4778-734D-97DD-BDCF9EAD8DD2}" type="datetimeFigureOut">
              <a:rPr lang="en-DE" smtClean="0"/>
              <a:t>24.05.20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A089-C2D1-704C-8636-EA979986D28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36144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71413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2263666"/>
            <a:ext cx="5157787" cy="6476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911365"/>
            <a:ext cx="5157787" cy="3278297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2263664"/>
            <a:ext cx="5183188" cy="6477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1365"/>
            <a:ext cx="5183188" cy="327829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DBAB3-4778-734D-97DD-BDCF9EAD8DD2}" type="datetimeFigureOut">
              <a:rPr lang="en-DE" smtClean="0"/>
              <a:t>24.05.20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A089-C2D1-704C-8636-EA979986D28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75992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DBAB3-4778-734D-97DD-BDCF9EAD8DD2}" type="datetimeFigureOut">
              <a:rPr lang="en-DE" smtClean="0"/>
              <a:t>24.05.20</a:t>
            </a:fld>
            <a:endParaRPr lang="en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A089-C2D1-704C-8636-EA979986D28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78217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DBAB3-4778-734D-97DD-BDCF9EAD8DD2}" type="datetimeFigureOut">
              <a:rPr lang="en-DE" smtClean="0"/>
              <a:t>24.05.20</a:t>
            </a:fld>
            <a:endParaRPr lang="en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A089-C2D1-704C-8636-EA979986D28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0104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2995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417378"/>
            <a:ext cx="3932237" cy="345160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DBAB3-4778-734D-97DD-BDCF9EAD8DD2}" type="datetimeFigureOut">
              <a:rPr lang="en-DE" smtClean="0"/>
              <a:t>24.05.20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A089-C2D1-704C-8636-EA979986D28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34604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12" y="987426"/>
            <a:ext cx="3932237" cy="14614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448910"/>
            <a:ext cx="3932237" cy="342007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DBAB3-4778-734D-97DD-BDCF9EAD8DD2}" type="datetimeFigureOut">
              <a:rPr lang="en-DE" smtClean="0"/>
              <a:t>24.05.20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A089-C2D1-704C-8636-EA979986D28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46343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7651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270125"/>
            <a:ext cx="10515600" cy="3906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DBAB3-4778-734D-97DD-BDCF9EAD8DD2}" type="datetimeFigureOut">
              <a:rPr lang="en-DE" smtClean="0"/>
              <a:t>24.05.20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8A089-C2D1-704C-8636-EA979986D28C}" type="slidenum">
              <a:rPr lang="en-DE" smtClean="0"/>
              <a:t>‹#›</a:t>
            </a:fld>
            <a:endParaRPr lang="en-DE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AB26D9F1-53B4-8943-A004-860F7DD67EB2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96850" y="70453"/>
            <a:ext cx="2505962" cy="694722"/>
          </a:xfrm>
          <a:prstGeom prst="rect">
            <a:avLst/>
          </a:prstGeom>
        </p:spPr>
      </p:pic>
      <p:pic>
        <p:nvPicPr>
          <p:cNvPr id="10" name="Picture 9" descr="A picture containing table&#10;&#10;Description automatically generated">
            <a:extLst>
              <a:ext uri="{FF2B5EF4-FFF2-40B4-BE49-F238E27FC236}">
                <a16:creationId xmlns:a16="http://schemas.microsoft.com/office/drawing/2014/main" id="{6E348D3B-0322-4E4B-AF0E-F212A30D618D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9220975" y="192814"/>
            <a:ext cx="2774175" cy="444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345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38665-C2B5-FF4D-AA81-A79DD907A1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4CF6F8-81E0-6241-BEAD-EA7ED94920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83018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Konstantin Mrozik</dc:creator>
  <cp:lastModifiedBy>Konstantin Mrozik</cp:lastModifiedBy>
  <cp:revision>1</cp:revision>
  <dcterms:created xsi:type="dcterms:W3CDTF">2020-05-24T10:45:09Z</dcterms:created>
  <dcterms:modified xsi:type="dcterms:W3CDTF">2020-05-24T10:56:10Z</dcterms:modified>
</cp:coreProperties>
</file>