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61" r:id="rId4"/>
    <p:sldId id="263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1"/>
    <p:restoredTop sz="94708"/>
  </p:normalViewPr>
  <p:slideViewPr>
    <p:cSldViewPr snapToGrid="0" snapToObjects="1">
      <p:cViewPr>
        <p:scale>
          <a:sx n="93" d="100"/>
          <a:sy n="93" d="100"/>
        </p:scale>
        <p:origin x="-7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4765D-EE6C-F144-838B-35E676CDC5F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3EFB-4553-794E-9041-D726CF047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62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842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861847"/>
            <a:ext cx="2628900" cy="5315115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61847"/>
            <a:ext cx="7734300" cy="53151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813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712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353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0125"/>
            <a:ext cx="5181600" cy="3906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0123"/>
            <a:ext cx="5181600" cy="390683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614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1413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263666"/>
            <a:ext cx="5157787" cy="6476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911365"/>
            <a:ext cx="5157787" cy="327829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263664"/>
            <a:ext cx="5183188" cy="6477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1365"/>
            <a:ext cx="5183188" cy="327829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599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821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10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2995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17378"/>
            <a:ext cx="3932237" cy="34516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460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987426"/>
            <a:ext cx="3932237" cy="14614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48910"/>
            <a:ext cx="3932237" cy="34200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634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5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70125"/>
            <a:ext cx="10515600" cy="3906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B26D9F1-53B4-8943-A004-860F7DD67EB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6850" y="70453"/>
            <a:ext cx="2505962" cy="694722"/>
          </a:xfrm>
          <a:prstGeom prst="rect">
            <a:avLst/>
          </a:prstGeom>
        </p:spPr>
      </p:pic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6E348D3B-0322-4E4B-AF0E-F212A30D618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220975" y="192814"/>
            <a:ext cx="2774175" cy="44452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E2B031C-3390-AE4C-9062-B35B7DB7756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13118" y="-247705"/>
            <a:ext cx="198834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4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8665-C2B5-FF4D-AA81-A79DD907A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Sonderversuch Federkonstante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CF6F8-81E0-6241-BEAD-EA7ED9492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Sonderversuch zum Hookschen Gesetz und die Abhängigkeit der Federkonstanten von den Parametern Federdurchmesser und Wichlungszahl bei der Firma Schnöring</a:t>
            </a:r>
          </a:p>
        </p:txBody>
      </p:sp>
    </p:spTree>
    <p:extLst>
      <p:ext uri="{BB962C8B-B14F-4D97-AF65-F5344CB8AC3E}">
        <p14:creationId xmlns:p14="http://schemas.microsoft.com/office/powerpoint/2010/main" val="338301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1F3B-A9DD-274A-9DA2-00F70044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DE" sz="3600" dirty="0"/>
              <a:t>Schnöring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0DD59621-9F20-CA46-B89B-4EE28502F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4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36A8-7E6C-3C48-9BD0-229BE5A7F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DE" sz="1800" dirty="0"/>
              <a:t>Sauerland</a:t>
            </a:r>
          </a:p>
          <a:p>
            <a:r>
              <a:rPr lang="en-DE" sz="1800" dirty="0"/>
              <a:t>Produktion nach Kundenwünschen</a:t>
            </a:r>
          </a:p>
          <a:p>
            <a:r>
              <a:rPr lang="en-DE" sz="1800" dirty="0"/>
              <a:t>Große Mengen für viele Anwendungen</a:t>
            </a:r>
          </a:p>
        </p:txBody>
      </p:sp>
    </p:spTree>
    <p:extLst>
      <p:ext uri="{BB962C8B-B14F-4D97-AF65-F5344CB8AC3E}">
        <p14:creationId xmlns:p14="http://schemas.microsoft.com/office/powerpoint/2010/main" val="158698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DE3-368C-CA4F-AA02-93E65093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Bereiche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8507-F7C7-2747-8651-DE690045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Federn</a:t>
            </a:r>
          </a:p>
          <a:p>
            <a:r>
              <a:rPr lang="en-DE"/>
              <a:t>Stanzbiegeteile</a:t>
            </a:r>
          </a:p>
          <a:p>
            <a:r>
              <a:rPr lang="en-DE"/>
              <a:t>Baugruppen</a:t>
            </a:r>
          </a:p>
          <a:p>
            <a:r>
              <a:rPr lang="en-DE"/>
              <a:t>Drahtbiegeteile</a:t>
            </a:r>
            <a:endParaRPr lang="en-DE" dirty="0"/>
          </a:p>
        </p:txBody>
      </p:sp>
      <p:pic>
        <p:nvPicPr>
          <p:cNvPr id="5" name="Picture 4" descr="A picture containing man, air, jumping, trick&#10;&#10;Description automatically generated">
            <a:extLst>
              <a:ext uri="{FF2B5EF4-FFF2-40B4-BE49-F238E27FC236}">
                <a16:creationId xmlns:a16="http://schemas.microsoft.com/office/drawing/2014/main" id="{D15972BE-BC62-834C-8A91-8E3C44E1F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230" y="2916887"/>
            <a:ext cx="2096654" cy="2096654"/>
          </a:xfrm>
          <a:prstGeom prst="rect">
            <a:avLst/>
          </a:prstGeom>
        </p:spPr>
      </p:pic>
      <p:pic>
        <p:nvPicPr>
          <p:cNvPr id="7" name="Picture 6" descr="A picture containing man, table, black, toy&#10;&#10;Description automatically generated">
            <a:extLst>
              <a:ext uri="{FF2B5EF4-FFF2-40B4-BE49-F238E27FC236}">
                <a16:creationId xmlns:a16="http://schemas.microsoft.com/office/drawing/2014/main" id="{DB370ED4-CB36-AD4E-A180-817146F54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3753"/>
            <a:ext cx="2038098" cy="2038098"/>
          </a:xfrm>
          <a:prstGeom prst="rect">
            <a:avLst/>
          </a:prstGeom>
        </p:spPr>
      </p:pic>
      <p:pic>
        <p:nvPicPr>
          <p:cNvPr id="9" name="Picture 8" descr="A picture containing white&#10;&#10;Description automatically generated">
            <a:extLst>
              <a:ext uri="{FF2B5EF4-FFF2-40B4-BE49-F238E27FC236}">
                <a16:creationId xmlns:a16="http://schemas.microsoft.com/office/drawing/2014/main" id="{4B5E51B2-E122-4A4E-A796-C620748AD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91238"/>
            <a:ext cx="2216727" cy="2216727"/>
          </a:xfrm>
          <a:prstGeom prst="rect">
            <a:avLst/>
          </a:prstGeom>
        </p:spPr>
      </p:pic>
      <p:pic>
        <p:nvPicPr>
          <p:cNvPr id="11" name="Picture 10" descr="A picture containing comb&#10;&#10;Description automatically generated">
            <a:extLst>
              <a:ext uri="{FF2B5EF4-FFF2-40B4-BE49-F238E27FC236}">
                <a16:creationId xmlns:a16="http://schemas.microsoft.com/office/drawing/2014/main" id="{BF65D0D7-1766-B445-991C-F96A6268E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230" y="820233"/>
            <a:ext cx="2096654" cy="209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8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04D0-E9BE-4B48-B74F-D7A570FF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Federn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0CD4-6C1F-DC48-A289-87E86EA3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Zugfedern</a:t>
            </a:r>
          </a:p>
          <a:p>
            <a:r>
              <a:rPr lang="en-DE"/>
              <a:t>Schenkelfedern</a:t>
            </a:r>
          </a:p>
          <a:p>
            <a:r>
              <a:rPr lang="en-DE"/>
              <a:t>Druckfedern</a:t>
            </a:r>
          </a:p>
          <a:p>
            <a:endParaRPr lang="en-DE" dirty="0"/>
          </a:p>
        </p:txBody>
      </p:sp>
      <p:pic>
        <p:nvPicPr>
          <p:cNvPr id="5" name="Picture 4" descr="A close up of ware&#10;&#10;Description automatically generated">
            <a:extLst>
              <a:ext uri="{FF2B5EF4-FFF2-40B4-BE49-F238E27FC236}">
                <a16:creationId xmlns:a16="http://schemas.microsoft.com/office/drawing/2014/main" id="{D9396B65-809B-4F49-8035-1650648F4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664" y="4386695"/>
            <a:ext cx="2234928" cy="1609148"/>
          </a:xfrm>
          <a:prstGeom prst="rect">
            <a:avLst/>
          </a:prstGeom>
        </p:spPr>
      </p:pic>
      <p:pic>
        <p:nvPicPr>
          <p:cNvPr id="7" name="Picture 6" descr="A close up of ware&#10;&#10;Description automatically generated">
            <a:extLst>
              <a:ext uri="{FF2B5EF4-FFF2-40B4-BE49-F238E27FC236}">
                <a16:creationId xmlns:a16="http://schemas.microsoft.com/office/drawing/2014/main" id="{96BD69AF-F821-234B-A1FE-6A6FE6A8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927" y="2508791"/>
            <a:ext cx="2234928" cy="1609148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A7371842-3608-934E-BE0F-B2E25D1A5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664" y="728302"/>
            <a:ext cx="2234928" cy="160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9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2641-7B6B-1E42-8573-A0EAC94D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Die untersuchte Feder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9899-B68B-014B-BE73-24858AC7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Trompetenfeder</a:t>
            </a:r>
          </a:p>
          <a:p>
            <a:r>
              <a:rPr lang="en-DE" dirty="0"/>
              <a:t>1 Feder als Standard</a:t>
            </a:r>
          </a:p>
          <a:p>
            <a:r>
              <a:rPr lang="en-DE" dirty="0"/>
              <a:t>2 Federn Durchm geändert</a:t>
            </a:r>
          </a:p>
          <a:p>
            <a:r>
              <a:rPr lang="en-DE" dirty="0"/>
              <a:t>2 Federn Wicklungszahl geändert</a:t>
            </a:r>
          </a:p>
        </p:txBody>
      </p:sp>
    </p:spTree>
    <p:extLst>
      <p:ext uri="{BB962C8B-B14F-4D97-AF65-F5344CB8AC3E}">
        <p14:creationId xmlns:p14="http://schemas.microsoft.com/office/powerpoint/2010/main" val="424212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B638-FFE9-594C-97EE-C96B5AD1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Hooksches Gesetz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B81B680-96C4-3D4E-884F-1ED9025A4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432" y="2090738"/>
            <a:ext cx="6758268" cy="1518011"/>
          </a:xfr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CE50E877-249D-4041-A33B-AF15F978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873" y="3858131"/>
            <a:ext cx="4509386" cy="15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5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5F6D-3E34-724B-AD46-C6528DA3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67C6B-37B2-B743-AF28-6D09ECAFE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976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Sonderversuch Federkonstante</vt:lpstr>
      <vt:lpstr>Schnöring</vt:lpstr>
      <vt:lpstr>Bereiche</vt:lpstr>
      <vt:lpstr>Federn</vt:lpstr>
      <vt:lpstr>Die untersuchte Feder</vt:lpstr>
      <vt:lpstr>Hooksches Gesetz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Sonderversuch Federkonstante</dc:title>
  <dc:creator>Konstantin Mrozik</dc:creator>
  <cp:lastModifiedBy>Konstantin Mrozik</cp:lastModifiedBy>
  <cp:revision>3</cp:revision>
  <dcterms:created xsi:type="dcterms:W3CDTF">2020-05-24T11:22:28Z</dcterms:created>
  <dcterms:modified xsi:type="dcterms:W3CDTF">2020-05-24T11:38:14Z</dcterms:modified>
</cp:coreProperties>
</file>