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8"/>
  </p:notesMasterIdLst>
  <p:sldIdLst>
    <p:sldId id="256" r:id="rId2"/>
    <p:sldId id="264" r:id="rId3"/>
    <p:sldId id="257" r:id="rId4"/>
    <p:sldId id="261" r:id="rId5"/>
    <p:sldId id="263" r:id="rId6"/>
    <p:sldId id="258" r:id="rId7"/>
    <p:sldId id="268" r:id="rId8"/>
    <p:sldId id="269" r:id="rId9"/>
    <p:sldId id="270" r:id="rId10"/>
    <p:sldId id="259" r:id="rId11"/>
    <p:sldId id="266" r:id="rId12"/>
    <p:sldId id="267" r:id="rId13"/>
    <p:sldId id="260" r:id="rId14"/>
    <p:sldId id="271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9"/>
    <p:restoredTop sz="66272"/>
  </p:normalViewPr>
  <p:slideViewPr>
    <p:cSldViewPr snapToGrid="0" snapToObjects="1">
      <p:cViewPr varScale="1">
        <p:scale>
          <a:sx n="70" d="100"/>
          <a:sy n="70" d="100"/>
        </p:scale>
        <p:origin x="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765D-EE6C-F144-838B-35E676CDC5F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3EFB-4553-794E-9041-D726CF047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62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Schnöring, produzent für kleine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Federn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Drahtbiegeteilen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sowie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Baugruppen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verschiedenste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Anwendungsbereiche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Beschäftigte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dirty="0">
              <a:effectLst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Konstruktionsabteilung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Lösungsfindung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Zusammenarbeit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Kunden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Mitarbeiter 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Werkzeugbauabteilung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Herstellung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80to.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Presskraft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Mitarbeiter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Über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Maschinen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Bereichen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Federn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Stanzbiegetechnik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Bandmaterial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Dicken von 0,10 – max. 2,00 mm und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Breiten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120 mm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Draht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Durchmessern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0,20 – max. 2,00 mm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Kleine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Teile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von 0,1 bis 2,0 mm</a:t>
            </a:r>
            <a:endParaRPr lang="en-GB" dirty="0">
              <a:effectLst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Qualitätsmanagement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E3EFB-4553-794E-9041-D726CF04777F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478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Drahtbiegeteile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1957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Drahtdurchmesser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ca. 0,1 – 2,5mm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Kohlenstoffdraht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Edelstahl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Metalle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Flach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Profildraht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##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Stanzbiegeteile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Banddicke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ca. 0,1 – 2,00mm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Kohlenstoff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hochfestem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Edelstahl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Metallen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Bihlertechnologie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Folgeverbundtechnik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Aufschweißung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Kontaktniete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##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Baugruppen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Kundenindividuelle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Baugruppen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Bereich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Stanzbiegeteile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Drahtbiegeteile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Metall-Metall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Metall-Kunststoffverbindungen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-Auf Wunsch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Zusammenarbeit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während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Entwicklungsphase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DE" dirty="0"/>
              <a:t>##Federn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Herstellung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Druckfedern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Zugfedern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Schenkelfedern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Drahtdurchmesser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Anwendungsfall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ca. 0,1 – 2,00mm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unterschiedlichster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Kohlenstoff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hochfeste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Edelstähle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NE-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Metalle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Wärmebehandlung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unterschiedlichste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Oberflächen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Musterfertigung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E3EFB-4553-794E-9041-D726CF04777F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205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##Schenkelfedern</a:t>
            </a: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Türscharnieren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Möbeln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Sitzverstellungen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Kraftfahrzeugen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stromführenden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Sicherungsschaltern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Elektroindustrie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kaum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Grenzen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gesetzt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DE" dirty="0"/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Druckfedern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Medizintechnik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Elektroindustrie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Möbelindustrie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auch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Herstellern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Weißer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Ware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Zugfedern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Zugfeder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ihrer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klassischen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Ösen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einzige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Einsatzgebiet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Zugfeder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Möbelbeschlagindustrie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Bereich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Schubladeneinzugssysteme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gefertigt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handelt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die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sogenannte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Trompetenfeder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Schubladeneinzugsfeder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trompetenförmigen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Federenden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Verschiedenste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Geometrien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unterschiedliche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Einsatzbereiche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E3EFB-4553-794E-9041-D726CF04777F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827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gängigen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Federbauformen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Zugfedern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zylindrischer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Federkennline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kegel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tonnenförmige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verbreitet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vorallem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Vorteil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höhren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Lebensdauer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hat. </a:t>
            </a:r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E3EFB-4553-794E-9041-D726CF04777F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120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Generell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unterscheidet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zwischen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statischen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dynamischen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Beanspru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statischen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Beanspruchung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Zugfeder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spicht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konstanten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Belastung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bzw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Belastung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weniger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10000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Hüben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kleinen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Hubspannungen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Hat die Feder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10000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Lastwechsel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Hubspannungen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veränderlichen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spricht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 von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dynamischen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Beanspruchung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E3EFB-4553-794E-9041-D726CF04777F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419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E3EFB-4553-794E-9041-D726CF04777F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44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E3EFB-4553-794E-9041-D726CF04777F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105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E3EFB-4553-794E-9041-D726CF04777F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861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84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61847"/>
            <a:ext cx="2628900" cy="531511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61847"/>
            <a:ext cx="7734300" cy="53151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813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12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53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0125"/>
            <a:ext cx="5181600" cy="3906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0123"/>
            <a:ext cx="5181600" cy="39068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61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1413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263666"/>
            <a:ext cx="5157787" cy="6476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11365"/>
            <a:ext cx="5157787" cy="327829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263664"/>
            <a:ext cx="5183188" cy="6477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1365"/>
            <a:ext cx="5183188" cy="32782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599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82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10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17378"/>
            <a:ext cx="3932237" cy="34516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46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987426"/>
            <a:ext cx="3932237" cy="14614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48910"/>
            <a:ext cx="3932237" cy="34200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34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5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0125"/>
            <a:ext cx="10515600" cy="390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B26D9F1-53B4-8943-A004-860F7DD67E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6850" y="70453"/>
            <a:ext cx="2505962" cy="694722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6E348D3B-0322-4E4B-AF0E-F212A30D618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20975" y="192814"/>
            <a:ext cx="2774175" cy="4445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E2B031C-3390-AE4C-9062-B35B7DB7756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13118" y="-247705"/>
            <a:ext cx="1988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8665-C2B5-FF4D-AA81-A79DD907A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Sonderversuch Federkonstante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CF6F8-81E0-6241-BEAD-EA7ED9492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Sonderversuch zum Hookschen Gesetz und die Abhängigkeit der Federkonstanten von den Parametern Federdurchmesser und Wichlungszahl bei der Firma Schnöring</a:t>
            </a:r>
          </a:p>
        </p:txBody>
      </p:sp>
    </p:spTree>
    <p:extLst>
      <p:ext uri="{BB962C8B-B14F-4D97-AF65-F5344CB8AC3E}">
        <p14:creationId xmlns:p14="http://schemas.microsoft.com/office/powerpoint/2010/main" val="338301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B638-FFE9-594C-97EE-C96B5AD1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Hooksches Gesetz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B81B680-96C4-3D4E-884F-1ED9025A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432" y="2090738"/>
            <a:ext cx="6758268" cy="1518011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CE50E877-249D-4041-A33B-AF15F97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73" y="3858131"/>
            <a:ext cx="4509386" cy="15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84F1-7EDF-9343-A613-174D274E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Durchführung des Versuchs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15D6-A253-C24E-8816-98E00BC1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Basisfeder Stückzahl 6</a:t>
            </a:r>
          </a:p>
          <a:p>
            <a:r>
              <a:rPr lang="en-DE" dirty="0"/>
              <a:t>2 x Feder mit verändertem Durchmessers</a:t>
            </a:r>
          </a:p>
          <a:p>
            <a:r>
              <a:rPr lang="en-DE" dirty="0"/>
              <a:t>2 x Feder mit veränderter Windungszahl</a:t>
            </a:r>
          </a:p>
          <a:p>
            <a:r>
              <a:rPr lang="en-DE" dirty="0"/>
              <a:t>Stückzahl jeweils 5</a:t>
            </a:r>
          </a:p>
        </p:txBody>
      </p:sp>
    </p:spTree>
    <p:extLst>
      <p:ext uri="{BB962C8B-B14F-4D97-AF65-F5344CB8AC3E}">
        <p14:creationId xmlns:p14="http://schemas.microsoft.com/office/powerpoint/2010/main" val="147554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4823-9649-DF4A-95BC-E7390903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Auswertung der Ergebnisse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6F077-8DB2-F744-8C07-92AE4D60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23" y="2185987"/>
            <a:ext cx="5205353" cy="3906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1FBAA-8774-D749-8067-DB45D6C1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230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5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5F6D-3E34-724B-AD46-C6528DA3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50FDC-EAD7-5249-A3A3-7F64443EF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673" y="2185987"/>
            <a:ext cx="5205353" cy="39068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1BE62-AB40-AE49-A40F-38230B02A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7" y="2090738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AA77-133B-4A45-A506-2B8FD10A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01997-ED76-8947-BB86-0F467E5B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323" y="2185987"/>
            <a:ext cx="5205353" cy="3906838"/>
          </a:xfrm>
        </p:spPr>
      </p:pic>
    </p:spTree>
    <p:extLst>
      <p:ext uri="{BB962C8B-B14F-4D97-AF65-F5344CB8AC3E}">
        <p14:creationId xmlns:p14="http://schemas.microsoft.com/office/powerpoint/2010/main" val="166391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F753-65D4-754F-9DE3-CE56047F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Diskussion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948D6-59D4-C647-9C30-525579A95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973" y="2185987"/>
            <a:ext cx="5205353" cy="3906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0EF7-1B2C-2D48-B0E0-EB10378A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326" y="194230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9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639A-44B1-5A48-9775-A748A447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13D6-034D-084B-ADE8-8192AD1D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www.schnoering.de</a:t>
            </a:r>
            <a:r>
              <a:rPr lang="en-GB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2257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15AF-E7D8-9F4A-8425-70531460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183A-BB2D-B74A-89E9-269EDCD7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DE" dirty="0"/>
              <a:t>Einfluss der Parameter</a:t>
            </a:r>
          </a:p>
          <a:p>
            <a:pPr marL="0" indent="0" algn="ctr">
              <a:buNone/>
            </a:pPr>
            <a:r>
              <a:rPr lang="en-DE" dirty="0"/>
              <a:t>Federaußendurchmesser</a:t>
            </a:r>
          </a:p>
          <a:p>
            <a:pPr marL="0" indent="0" algn="ctr">
              <a:buNone/>
            </a:pPr>
            <a:r>
              <a:rPr lang="en-GB" dirty="0"/>
              <a:t>u</a:t>
            </a:r>
            <a:r>
              <a:rPr lang="en-DE" dirty="0"/>
              <a:t>nd Federwindungszahl</a:t>
            </a:r>
          </a:p>
          <a:p>
            <a:pPr marL="0" indent="0" algn="ctr">
              <a:buNone/>
            </a:pPr>
            <a:r>
              <a:rPr lang="en-GB" dirty="0"/>
              <a:t>a</a:t>
            </a:r>
            <a:r>
              <a:rPr lang="en-DE" dirty="0"/>
              <a:t>uf die </a:t>
            </a:r>
          </a:p>
          <a:p>
            <a:pPr marL="0" indent="0" algn="ctr">
              <a:buNone/>
            </a:pPr>
            <a:r>
              <a:rPr lang="en-DE" dirty="0"/>
              <a:t>Federkonstante bzw. Federrate</a:t>
            </a:r>
          </a:p>
        </p:txBody>
      </p:sp>
    </p:spTree>
    <p:extLst>
      <p:ext uri="{BB962C8B-B14F-4D97-AF65-F5344CB8AC3E}">
        <p14:creationId xmlns:p14="http://schemas.microsoft.com/office/powerpoint/2010/main" val="130979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1F3B-A9DD-274A-9DA2-00F70044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DE" sz="3600" dirty="0"/>
              <a:t>Schnöring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0DD59621-9F20-CA46-B89B-4EE28502F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4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36A8-7E6C-3C48-9BD0-229BE5A7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DE" sz="1800" dirty="0"/>
              <a:t>Sauerland</a:t>
            </a:r>
          </a:p>
          <a:p>
            <a:r>
              <a:rPr lang="en-DE" sz="1800" dirty="0"/>
              <a:t>Produktion nach Kundenwünschen</a:t>
            </a:r>
          </a:p>
          <a:p>
            <a:r>
              <a:rPr lang="en-DE" sz="1800" dirty="0"/>
              <a:t>Große Mengen für viele Anwendungen</a:t>
            </a:r>
          </a:p>
        </p:txBody>
      </p:sp>
    </p:spTree>
    <p:extLst>
      <p:ext uri="{BB962C8B-B14F-4D97-AF65-F5344CB8AC3E}">
        <p14:creationId xmlns:p14="http://schemas.microsoft.com/office/powerpoint/2010/main" val="158698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DE3-368C-CA4F-AA02-93E65093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Bereiche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8507-F7C7-2747-8651-DE690045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Drahtbiegeteile</a:t>
            </a:r>
          </a:p>
          <a:p>
            <a:r>
              <a:rPr lang="en-DE" dirty="0"/>
              <a:t>Stanzbiegeteile</a:t>
            </a:r>
          </a:p>
          <a:p>
            <a:r>
              <a:rPr lang="en-DE" dirty="0"/>
              <a:t>Baugruppen</a:t>
            </a:r>
          </a:p>
          <a:p>
            <a:r>
              <a:rPr lang="en-DE" dirty="0"/>
              <a:t>Federn</a:t>
            </a:r>
          </a:p>
          <a:p>
            <a:endParaRPr lang="en-DE" dirty="0"/>
          </a:p>
        </p:txBody>
      </p:sp>
      <p:pic>
        <p:nvPicPr>
          <p:cNvPr id="5" name="Picture 4" descr="A picture containing man, air, jumping, trick&#10;&#10;Description automatically generated">
            <a:extLst>
              <a:ext uri="{FF2B5EF4-FFF2-40B4-BE49-F238E27FC236}">
                <a16:creationId xmlns:a16="http://schemas.microsoft.com/office/drawing/2014/main" id="{D15972BE-BC62-834C-8A91-8E3C44E1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230" y="2916887"/>
            <a:ext cx="2096654" cy="2096654"/>
          </a:xfrm>
          <a:prstGeom prst="rect">
            <a:avLst/>
          </a:prstGeom>
        </p:spPr>
      </p:pic>
      <p:pic>
        <p:nvPicPr>
          <p:cNvPr id="7" name="Picture 6" descr="A picture containing man, table, black, toy&#10;&#10;Description automatically generated">
            <a:extLst>
              <a:ext uri="{FF2B5EF4-FFF2-40B4-BE49-F238E27FC236}">
                <a16:creationId xmlns:a16="http://schemas.microsoft.com/office/drawing/2014/main" id="{DB370ED4-CB36-AD4E-A180-817146F5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3753"/>
            <a:ext cx="2038098" cy="2038098"/>
          </a:xfrm>
          <a:prstGeom prst="rect">
            <a:avLst/>
          </a:prstGeom>
        </p:spPr>
      </p:pic>
      <p:pic>
        <p:nvPicPr>
          <p:cNvPr id="9" name="Picture 8" descr="A picture containing white&#10;&#10;Description automatically generated">
            <a:extLst>
              <a:ext uri="{FF2B5EF4-FFF2-40B4-BE49-F238E27FC236}">
                <a16:creationId xmlns:a16="http://schemas.microsoft.com/office/drawing/2014/main" id="{4B5E51B2-E122-4A4E-A796-C620748AD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91238"/>
            <a:ext cx="2216727" cy="2216727"/>
          </a:xfrm>
          <a:prstGeom prst="rect">
            <a:avLst/>
          </a:prstGeom>
        </p:spPr>
      </p:pic>
      <p:pic>
        <p:nvPicPr>
          <p:cNvPr id="11" name="Picture 10" descr="A picture containing comb&#10;&#10;Description automatically generated">
            <a:extLst>
              <a:ext uri="{FF2B5EF4-FFF2-40B4-BE49-F238E27FC236}">
                <a16:creationId xmlns:a16="http://schemas.microsoft.com/office/drawing/2014/main" id="{BF65D0D7-1766-B445-991C-F96A6268E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2230" y="820233"/>
            <a:ext cx="2096654" cy="20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04D0-E9BE-4B48-B74F-D7A570FF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Federn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0CD4-6C1F-DC48-A289-87E86EA3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Schenkelfedern</a:t>
            </a:r>
          </a:p>
          <a:p>
            <a:r>
              <a:rPr lang="en-DE" dirty="0"/>
              <a:t>Druckfedern</a:t>
            </a:r>
          </a:p>
          <a:p>
            <a:r>
              <a:rPr lang="en-DE" dirty="0"/>
              <a:t>Zugfedern</a:t>
            </a:r>
          </a:p>
          <a:p>
            <a:endParaRPr lang="en-DE" dirty="0"/>
          </a:p>
        </p:txBody>
      </p:sp>
      <p:pic>
        <p:nvPicPr>
          <p:cNvPr id="5" name="Picture 4" descr="A close up of ware&#10;&#10;Description automatically generated">
            <a:extLst>
              <a:ext uri="{FF2B5EF4-FFF2-40B4-BE49-F238E27FC236}">
                <a16:creationId xmlns:a16="http://schemas.microsoft.com/office/drawing/2014/main" id="{D9396B65-809B-4F49-8035-1650648F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536" y="2508791"/>
            <a:ext cx="2234928" cy="1609148"/>
          </a:xfrm>
          <a:prstGeom prst="rect">
            <a:avLst/>
          </a:prstGeom>
        </p:spPr>
      </p:pic>
      <p:pic>
        <p:nvPicPr>
          <p:cNvPr id="7" name="Picture 6" descr="A close up of ware&#10;&#10;Description automatically generated">
            <a:extLst>
              <a:ext uri="{FF2B5EF4-FFF2-40B4-BE49-F238E27FC236}">
                <a16:creationId xmlns:a16="http://schemas.microsoft.com/office/drawing/2014/main" id="{96BD69AF-F821-234B-A1FE-6A6FE6A87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58" y="914688"/>
            <a:ext cx="2234928" cy="1609148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7371842-3608-934E-BE0F-B2E25D1A5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170" y="4117939"/>
            <a:ext cx="2234928" cy="160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9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641-7B6B-1E42-8573-A0EAC94D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Zugfedern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9899-B68B-014B-BE73-24858AC7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Trompetenfeder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46D511E-D2EB-9342-8051-24417303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85" y="1948912"/>
            <a:ext cx="4700764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1514-77F1-DE41-9507-FE1F73A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Beanspruchung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1EA2-AA2A-A24E-B19A-AD3BB57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tatisch </a:t>
            </a:r>
          </a:p>
          <a:p>
            <a:r>
              <a:rPr lang="en-DE" dirty="0"/>
              <a:t>Dynamisch</a:t>
            </a:r>
          </a:p>
        </p:txBody>
      </p:sp>
    </p:spTree>
    <p:extLst>
      <p:ext uri="{BB962C8B-B14F-4D97-AF65-F5344CB8AC3E}">
        <p14:creationId xmlns:p14="http://schemas.microsoft.com/office/powerpoint/2010/main" val="69796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42A1E7-E5C0-654C-92EA-A66EA2A00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781" y="1344693"/>
            <a:ext cx="9819469" cy="4623333"/>
          </a:xfrm>
        </p:spPr>
      </p:pic>
    </p:spTree>
    <p:extLst>
      <p:ext uri="{BB962C8B-B14F-4D97-AF65-F5344CB8AC3E}">
        <p14:creationId xmlns:p14="http://schemas.microsoft.com/office/powerpoint/2010/main" val="162375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DC3007B1-87E1-E64D-9188-2A89390B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9398" r="30728"/>
          <a:stretch/>
        </p:blipFill>
        <p:spPr>
          <a:xfrm>
            <a:off x="607247" y="860728"/>
            <a:ext cx="10938990" cy="5653337"/>
          </a:xfrm>
        </p:spPr>
      </p:pic>
    </p:spTree>
    <p:extLst>
      <p:ext uri="{BB962C8B-B14F-4D97-AF65-F5344CB8AC3E}">
        <p14:creationId xmlns:p14="http://schemas.microsoft.com/office/powerpoint/2010/main" val="412455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530</Words>
  <Application>Microsoft Macintosh PowerPoint</Application>
  <PresentationFormat>Widescreen</PresentationFormat>
  <Paragraphs>80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Sonderversuch Federkonstante</vt:lpstr>
      <vt:lpstr>Ziele</vt:lpstr>
      <vt:lpstr>Schnöring</vt:lpstr>
      <vt:lpstr>Bereiche</vt:lpstr>
      <vt:lpstr>Federn</vt:lpstr>
      <vt:lpstr>Zugfedern</vt:lpstr>
      <vt:lpstr>Beanspruchung</vt:lpstr>
      <vt:lpstr>PowerPoint Presentation</vt:lpstr>
      <vt:lpstr>PowerPoint Presentation</vt:lpstr>
      <vt:lpstr>Hooksches Gesetz</vt:lpstr>
      <vt:lpstr>Durchführung des Versuchs</vt:lpstr>
      <vt:lpstr>Auswertung der Ergebnisse</vt:lpstr>
      <vt:lpstr>PowerPoint Presentation</vt:lpstr>
      <vt:lpstr>PowerPoint Presentation</vt:lpstr>
      <vt:lpstr>Diskussion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Sonderversuch Federkonstante</dc:title>
  <dc:creator>Konstantin Mrozik</dc:creator>
  <cp:lastModifiedBy>Konstantin Mrozik</cp:lastModifiedBy>
  <cp:revision>8</cp:revision>
  <dcterms:created xsi:type="dcterms:W3CDTF">2020-05-24T11:22:28Z</dcterms:created>
  <dcterms:modified xsi:type="dcterms:W3CDTF">2020-05-24T15:29:31Z</dcterms:modified>
</cp:coreProperties>
</file>