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53604C-1C36-428F-86C9-8D57106F5B7A}" type="datetimeFigureOut">
              <a:rPr lang="en-US" smtClean="0"/>
              <a:pPr/>
              <a:t>17/11/16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30DA5B-A1B9-4A4C-B8FA-D53F0D3A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Sourcetree</a:t>
            </a:r>
            <a:r>
              <a:rPr lang="en-US" dirty="0" smtClean="0"/>
              <a:t> UI on </a:t>
            </a:r>
            <a:r>
              <a:rPr lang="en-US" dirty="0" err="1" smtClean="0"/>
              <a:t>Github</a:t>
            </a:r>
            <a:r>
              <a:rPr lang="en-US" dirty="0" smtClean="0"/>
              <a:t> community</a:t>
            </a:r>
            <a:endParaRPr lang="en-US" dirty="0"/>
          </a:p>
        </p:txBody>
      </p:sp>
      <p:pic>
        <p:nvPicPr>
          <p:cNvPr id="1026" name="Picture 2" descr="C:\Users\warid.p\Desktop\SourceTreeNewIcon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505200"/>
            <a:ext cx="1905000" cy="1905000"/>
          </a:xfrm>
          <a:prstGeom prst="rect">
            <a:avLst/>
          </a:prstGeom>
          <a:noFill/>
        </p:spPr>
      </p:pic>
      <p:pic>
        <p:nvPicPr>
          <p:cNvPr id="1027" name="Picture 3" descr="C:\Users\warid.p\Desktop\GitHub-Ma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581400"/>
            <a:ext cx="1828800" cy="1828800"/>
          </a:xfrm>
          <a:prstGeom prst="rect">
            <a:avLst/>
          </a:prstGeom>
          <a:noFill/>
        </p:spPr>
      </p:pic>
      <p:pic>
        <p:nvPicPr>
          <p:cNvPr id="1028" name="Picture 4" descr="C:\Users\warid.p\Desktop\git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5814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Concept of version control </a:t>
            </a:r>
          </a:p>
          <a:p>
            <a:pPr lvl="1"/>
            <a:r>
              <a:rPr lang="en-US" sz="2000" dirty="0" smtClean="0"/>
              <a:t>Remote, Local,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command line</a:t>
            </a:r>
          </a:p>
          <a:p>
            <a:r>
              <a:rPr lang="en-US" sz="2400" dirty="0" smtClean="0"/>
              <a:t>Initialize project </a:t>
            </a:r>
            <a:r>
              <a:rPr lang="en-US" sz="2400" dirty="0" smtClean="0"/>
              <a:t> (Repository)</a:t>
            </a:r>
            <a:endParaRPr lang="en-US" sz="2400" dirty="0" smtClean="0"/>
          </a:p>
          <a:p>
            <a:pPr lvl="1"/>
            <a:r>
              <a:rPr lang="en-US" sz="2000" dirty="0" smtClean="0"/>
              <a:t>C</a:t>
            </a:r>
            <a:r>
              <a:rPr lang="en-US" sz="2000" dirty="0" smtClean="0"/>
              <a:t>reate, Clone</a:t>
            </a:r>
            <a:endParaRPr lang="en-US" sz="2000" dirty="0" smtClean="0"/>
          </a:p>
          <a:p>
            <a:r>
              <a:rPr lang="en-US" sz="2400" dirty="0" smtClean="0"/>
              <a:t>Manage your repository version</a:t>
            </a:r>
          </a:p>
          <a:p>
            <a:pPr lvl="1"/>
            <a:r>
              <a:rPr lang="en-US" sz="2000" dirty="0" smtClean="0"/>
              <a:t>Commit, push, pull</a:t>
            </a:r>
          </a:p>
          <a:p>
            <a:r>
              <a:rPr lang="en-US" sz="2400" dirty="0" smtClean="0"/>
              <a:t>Solve your conflict </a:t>
            </a:r>
          </a:p>
          <a:p>
            <a:pPr lvl="1"/>
            <a:r>
              <a:rPr lang="en-US" sz="2000" dirty="0" smtClean="0"/>
              <a:t>Conflict, resolve, diff, revert, history</a:t>
            </a:r>
          </a:p>
          <a:p>
            <a:r>
              <a:rPr lang="en-US" sz="2400" dirty="0" smtClean="0"/>
              <a:t>Manage your sub task </a:t>
            </a:r>
          </a:p>
          <a:p>
            <a:pPr lvl="1"/>
            <a:r>
              <a:rPr lang="en-US" sz="2000" dirty="0" smtClean="0"/>
              <a:t>Branch : create</a:t>
            </a:r>
            <a:r>
              <a:rPr lang="en-US" sz="2000" dirty="0" smtClean="0"/>
              <a:t>, remove, </a:t>
            </a:r>
            <a:r>
              <a:rPr lang="en-US" sz="2000" dirty="0" smtClean="0"/>
              <a:t>merge, checkout</a:t>
            </a:r>
            <a:endParaRPr lang="en-US" sz="2000" dirty="0" smtClean="0"/>
          </a:p>
          <a:p>
            <a:r>
              <a:rPr lang="en-US" sz="2400" dirty="0" smtClean="0"/>
              <a:t>[Developer Section]</a:t>
            </a:r>
          </a:p>
          <a:p>
            <a:pPr lvl="1"/>
            <a:r>
              <a:rPr lang="en-US" sz="2000" dirty="0" smtClean="0"/>
              <a:t>cleanup, readme.md, ignore, </a:t>
            </a:r>
            <a:r>
              <a:rPr lang="en-US" sz="2000" dirty="0" err="1" smtClean="0"/>
              <a:t>git</a:t>
            </a:r>
            <a:r>
              <a:rPr lang="en-US" sz="2000" dirty="0" smtClean="0"/>
              <a:t> archive with release note, pull request</a:t>
            </a:r>
          </a:p>
          <a:p>
            <a:r>
              <a:rPr lang="en-US" sz="2400" dirty="0" smtClean="0"/>
              <a:t>References &amp; Resource</a:t>
            </a:r>
          </a:p>
          <a:p>
            <a:pPr lvl="1"/>
            <a:r>
              <a:rPr lang="en-US" sz="2000" dirty="0" smtClean="0"/>
              <a:t>Free online courses, free </a:t>
            </a:r>
            <a:r>
              <a:rPr lang="en-US" sz="2000" dirty="0" err="1" smtClean="0"/>
              <a:t>pdf</a:t>
            </a:r>
            <a:r>
              <a:rPr lang="en-US" sz="2000" dirty="0" smtClean="0"/>
              <a:t> e-book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command line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Initialize </a:t>
            </a:r>
            <a:r>
              <a:rPr lang="en-US" sz="4400" dirty="0" smtClean="0"/>
              <a:t>project (</a:t>
            </a:r>
            <a:r>
              <a:rPr lang="en-US" sz="4400" dirty="0" smtClean="0"/>
              <a:t>Repository</a:t>
            </a:r>
            <a:r>
              <a:rPr lang="en-US" sz="4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C</a:t>
            </a:r>
            <a:r>
              <a:rPr lang="en-US" dirty="0" smtClean="0"/>
              <a:t>lone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Manage your repository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Solve your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</a:p>
          <a:p>
            <a:r>
              <a:rPr lang="en-US" dirty="0" smtClean="0"/>
              <a:t>Resolve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History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Manage your sub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43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git-scm.com/book/en/v2/Git-Branching-Basic-Branching-and-Merging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</a:p>
          <a:p>
            <a:pPr lvl="1"/>
            <a:r>
              <a:rPr lang="en-US" dirty="0" smtClean="0"/>
              <a:t>https://www.codeschool.com/courses/try-git</a:t>
            </a:r>
          </a:p>
          <a:p>
            <a:r>
              <a:rPr lang="en-US" dirty="0" smtClean="0"/>
              <a:t>Free E-Book</a:t>
            </a:r>
          </a:p>
          <a:p>
            <a:pPr lvl="1"/>
            <a:r>
              <a:rPr lang="en-US" dirty="0" smtClean="0"/>
              <a:t>https://git-scm.com/book/th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</TotalTime>
  <Words>144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Git</vt:lpstr>
      <vt:lpstr>Overview</vt:lpstr>
      <vt:lpstr>Concept of version control</vt:lpstr>
      <vt:lpstr>Initialize project (Repository)</vt:lpstr>
      <vt:lpstr>Manage your repository version</vt:lpstr>
      <vt:lpstr>Solve your conflict</vt:lpstr>
      <vt:lpstr>Manage your sub task</vt:lpstr>
      <vt:lpstr>Slide 8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warid.p</dc:creator>
  <cp:lastModifiedBy>warid.p</cp:lastModifiedBy>
  <cp:revision>15</cp:revision>
  <dcterms:created xsi:type="dcterms:W3CDTF">2016-11-17T02:37:59Z</dcterms:created>
  <dcterms:modified xsi:type="dcterms:W3CDTF">2016-11-17T04:48:25Z</dcterms:modified>
</cp:coreProperties>
</file>