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166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0" cap="none" dirty="0" smtClean="0"/>
              <a:t>Capture Chicken!!</a:t>
            </a:r>
            <a:endParaRPr kumimoji="1" lang="ja-JP" altLang="en-US" b="0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ポートフォリオ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5" y="205740"/>
            <a:ext cx="11832016" cy="6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</a:t>
            </a:r>
            <a:r>
              <a:rPr lang="ja-JP" altLang="en-US" dirty="0"/>
              <a:t>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kumimoji="1" lang="ja-JP" altLang="en-US" sz="3200" dirty="0" smtClean="0"/>
              <a:t>動作環境　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　</a:t>
            </a:r>
            <a:r>
              <a:rPr lang="en-US" altLang="ja-JP" sz="3200" dirty="0" smtClean="0"/>
              <a:t>PC ( windows10 )</a:t>
            </a:r>
            <a:endParaRPr kumimoji="1" lang="en-US" altLang="ja-JP" sz="3200" dirty="0" smtClean="0"/>
          </a:p>
          <a:p>
            <a:pPr marL="45720" indent="0">
              <a:buNone/>
            </a:pPr>
            <a:r>
              <a:rPr kumimoji="1" lang="ja-JP" altLang="en-US" sz="3200" dirty="0" smtClean="0"/>
              <a:t>開発エンジン　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dirty="0" smtClean="0"/>
              <a:t>Unity (ver.2019.1.14f)</a:t>
            </a:r>
          </a:p>
          <a:p>
            <a:pPr marL="45720" indent="0">
              <a:buNone/>
            </a:pPr>
            <a:endParaRPr kumimoji="1" lang="en-US" altLang="ja-JP" sz="3200" dirty="0" smtClean="0"/>
          </a:p>
          <a:p>
            <a:pPr marL="45720" indent="0">
              <a:buNone/>
            </a:pPr>
            <a:r>
              <a:rPr lang="ja-JP" altLang="en-US" sz="3200" dirty="0"/>
              <a:t>制作</a:t>
            </a:r>
            <a:r>
              <a:rPr lang="ja-JP" altLang="en-US" sz="3200" dirty="0" smtClean="0"/>
              <a:t>日時　 ２０１９年１０月７日 </a:t>
            </a:r>
            <a:r>
              <a:rPr lang="en-US" altLang="ja-JP" sz="3200" dirty="0" smtClean="0"/>
              <a:t>~ </a:t>
            </a:r>
            <a:r>
              <a:rPr lang="ja-JP" altLang="en-US" sz="3200" dirty="0" smtClean="0"/>
              <a:t>１０月１２日</a:t>
            </a:r>
            <a:endParaRPr kumimoji="1" lang="en-US" altLang="ja-JP" sz="3200" dirty="0" smtClean="0"/>
          </a:p>
          <a:p>
            <a:pPr marL="45720" indent="0">
              <a:buNone/>
            </a:pPr>
            <a:r>
              <a:rPr lang="ja-JP" altLang="en-US" sz="3200" dirty="0"/>
              <a:t>制作</a:t>
            </a:r>
            <a:r>
              <a:rPr lang="ja-JP" altLang="en-US" sz="3200" dirty="0" smtClean="0"/>
              <a:t>期間</a:t>
            </a:r>
            <a:r>
              <a:rPr lang="ja-JP" altLang="en-US" sz="3200" dirty="0" smtClean="0"/>
              <a:t>　５日間</a:t>
            </a:r>
            <a:endParaRPr lang="en-US" altLang="ja-JP" sz="3200" dirty="0" smtClean="0"/>
          </a:p>
          <a:p>
            <a:pPr marL="45720" indent="0">
              <a:buNone/>
            </a:pPr>
            <a:r>
              <a:rPr kumimoji="1" lang="ja-JP" altLang="en-US" sz="3200" dirty="0" smtClean="0"/>
              <a:t>開発人数　</a:t>
            </a:r>
            <a:r>
              <a:rPr kumimoji="1" lang="ja-JP" altLang="en-US" sz="3200" dirty="0" smtClean="0"/>
              <a:t>３人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全員プログラマー</a:t>
            </a:r>
            <a:r>
              <a:rPr kumimoji="1" lang="en-US" altLang="ja-JP" sz="3200" dirty="0" smtClean="0"/>
              <a:t>)</a:t>
            </a:r>
            <a:endParaRPr kumimoji="1" lang="en-US" altLang="ja-JP" sz="3200" dirty="0" smtClean="0"/>
          </a:p>
          <a:p>
            <a:pPr marL="45720" indent="0">
              <a:buNone/>
            </a:pPr>
            <a:r>
              <a:rPr kumimoji="1" lang="ja-JP" altLang="en-US" sz="3200" dirty="0" smtClean="0"/>
              <a:t>備考　学内の非公認</a:t>
            </a:r>
            <a:r>
              <a:rPr kumimoji="1" lang="en-US" altLang="ja-JP" sz="3200" dirty="0" err="1" smtClean="0"/>
              <a:t>GameJam</a:t>
            </a:r>
            <a:r>
              <a:rPr kumimoji="1" lang="ja-JP" altLang="en-US" sz="3200" dirty="0" smtClean="0"/>
              <a:t>で作成した作品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9388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担当箇所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ステージのオブジェクト配置</a:t>
            </a:r>
            <a:endParaRPr kumimoji="1" lang="en-US" altLang="ja-JP" dirty="0" smtClean="0"/>
          </a:p>
          <a:p>
            <a:r>
              <a:rPr lang="ja-JP" altLang="en-US" dirty="0" smtClean="0"/>
              <a:t>タイマーやカウントなどの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部分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D</a:t>
            </a:r>
            <a:r>
              <a:rPr lang="ja-JP" altLang="en-US" dirty="0" smtClean="0"/>
              <a:t>モデルとアニメーション</a:t>
            </a:r>
            <a:endParaRPr lang="en-US" altLang="ja-JP" dirty="0" smtClean="0"/>
          </a:p>
          <a:p>
            <a:r>
              <a:rPr lang="ja-JP" altLang="en-US" dirty="0" smtClean="0"/>
              <a:t>当たり</a:t>
            </a:r>
            <a:r>
              <a:rPr lang="ja-JP" altLang="en-US" dirty="0"/>
              <a:t>判定</a:t>
            </a:r>
            <a:r>
              <a:rPr lang="ja-JP" altLang="en-US" dirty="0" smtClean="0"/>
              <a:t>などのレベルデザインを担当しました。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ステージ配置や当たり判定などのレベルデザインは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ゲームの面白さに直に影響する部分だったので</a:t>
            </a:r>
            <a:r>
              <a:rPr lang="ja-JP" altLang="en-US" dirty="0"/>
              <a:t>特</a:t>
            </a:r>
            <a:r>
              <a:rPr lang="ja-JP" altLang="en-US" dirty="0" smtClean="0"/>
              <a:t>に</a:t>
            </a:r>
            <a:r>
              <a:rPr lang="ja-JP" altLang="en-US" dirty="0"/>
              <a:t>気</a:t>
            </a:r>
            <a:r>
              <a:rPr lang="ja-JP" altLang="en-US" dirty="0" smtClean="0"/>
              <a:t>を付けました。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584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担当箇所のスライドについて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３枚目のスライドは各自で担当した部分があると思うので、</a:t>
            </a:r>
            <a:r>
              <a:rPr lang="ja-JP" altLang="en-US" dirty="0" smtClean="0"/>
              <a:t>それを</a:t>
            </a:r>
            <a:r>
              <a:rPr lang="ja-JP" altLang="en-US" dirty="0"/>
              <a:t>自分</a:t>
            </a:r>
            <a:r>
              <a:rPr lang="ja-JP" altLang="en-US" dirty="0" smtClean="0"/>
              <a:t>で書いてください。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書かなくてもいいですが書いた方がいいと思います。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小村君なら犬、羊、狼の動きとか、</a:t>
            </a:r>
            <a:r>
              <a:rPr lang="ja-JP" altLang="en-US" dirty="0"/>
              <a:t>稲本君</a:t>
            </a:r>
            <a:r>
              <a:rPr lang="ja-JP" altLang="en-US" dirty="0" smtClean="0"/>
              <a:t>ならタイトルやリザルトなど</a:t>
            </a:r>
            <a:endParaRPr lang="en-US" altLang="ja-JP" dirty="0" smtClean="0"/>
          </a:p>
          <a:p>
            <a:pPr marL="4572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演出面の事を書いたらいいと思います。任せます。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最後に、このスライドは消しておいてください。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132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ゲーム説明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03123" y="2227216"/>
            <a:ext cx="2919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犬を操作して、大量にいる鶏を柵の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に入れるゲームです。</a:t>
            </a:r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制限時間以内に何匹鶏を捕まえたかを競います。</a:t>
            </a:r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6" y="1965960"/>
            <a:ext cx="7147055" cy="4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プレイヤーの操作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56" y="3501299"/>
            <a:ext cx="4907354" cy="2773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01299"/>
            <a:ext cx="4932587" cy="2773226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2991395" y="3056707"/>
            <a:ext cx="1345474" cy="353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吠える前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8055496" y="3056707"/>
            <a:ext cx="1345474" cy="353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吠えた後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5861563" y="4567871"/>
            <a:ext cx="627017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80159" y="1795791"/>
            <a:ext cx="8647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左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スティック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で移動。</a:t>
            </a:r>
            <a:r>
              <a:rPr kumimoji="1" lang="en-US" altLang="ja-JP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ボタンで吠える！</a:t>
            </a:r>
            <a:endParaRPr kumimoji="1" lang="en-US" altLang="ja-JP" sz="2800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吠</a:t>
            </a:r>
            <a:r>
              <a:rPr kumimoji="1" lang="ja-JP" altLang="en-US" sz="28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えると周辺の鶏が犬から離れるように移動します。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9" idx="3"/>
            <a:endCxn id="15" idx="2"/>
          </p:cNvCxnSpPr>
          <p:nvPr/>
        </p:nvCxnSpPr>
        <p:spPr>
          <a:xfrm flipV="1">
            <a:off x="4336869" y="3232706"/>
            <a:ext cx="1631705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968574" y="3010409"/>
            <a:ext cx="412993" cy="4445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6381567" y="3232128"/>
            <a:ext cx="1631705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1742" y="609599"/>
            <a:ext cx="10339251" cy="1728652"/>
          </a:xfrm>
        </p:spPr>
        <p:txBody>
          <a:bodyPr/>
          <a:lstStyle/>
          <a:p>
            <a:pPr algn="ctr"/>
            <a:r>
              <a:rPr kumimoji="1" lang="ja-JP" altLang="en-US" dirty="0" err="1" smtClean="0"/>
              <a:t>吠えるを</a:t>
            </a:r>
            <a:r>
              <a:rPr kumimoji="1" lang="ja-JP" altLang="en-US" dirty="0" smtClean="0"/>
              <a:t>駆使して、目指せハイスコア！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87" y="1895824"/>
            <a:ext cx="7223759" cy="40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98</TotalTime>
  <Words>175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ゴシック</vt:lpstr>
      <vt:lpstr>游ゴシック</vt:lpstr>
      <vt:lpstr>Corbel</vt:lpstr>
      <vt:lpstr>基礎</vt:lpstr>
      <vt:lpstr>Capture Chicken!!</vt:lpstr>
      <vt:lpstr>開発環境</vt:lpstr>
      <vt:lpstr>担当箇所</vt:lpstr>
      <vt:lpstr>担当箇所のスライドについて</vt:lpstr>
      <vt:lpstr>ゲーム説明</vt:lpstr>
      <vt:lpstr>プレイヤーの操作</vt:lpstr>
      <vt:lpstr>吠えるを駆使して、目指せハイスコア！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Chiken!!</dc:title>
  <dc:creator>GC1831</dc:creator>
  <cp:lastModifiedBy>GC1831</cp:lastModifiedBy>
  <cp:revision>12</cp:revision>
  <dcterms:created xsi:type="dcterms:W3CDTF">2019-10-11T04:30:45Z</dcterms:created>
  <dcterms:modified xsi:type="dcterms:W3CDTF">2019-10-15T14:28:06Z</dcterms:modified>
</cp:coreProperties>
</file>