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t>10/11/2019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10/11/2019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10/11/2019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kumimoji="1"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kumimoji="1"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kumimoji="1"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kumimoji="1"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kumimoji="1"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kumimoji="1"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kumimoji="1"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kumimoji="1"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kumimoji="1"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b="0" cap="none" dirty="0" smtClean="0"/>
              <a:t>Capture Chicken!!</a:t>
            </a:r>
            <a:endParaRPr kumimoji="1" lang="ja-JP" altLang="en-US" b="0" cap="none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ja-JP" altLang="en-US" sz="3600" dirty="0" smtClean="0"/>
              <a:t>ポートフォリオ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488443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ゲーム説明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203123" y="2227216"/>
            <a:ext cx="291955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犬を操作して、大量にいる鶏を柵の</a:t>
            </a:r>
            <a:r>
              <a:rPr kumimoji="1" lang="ja-JP" altLang="en-US" sz="28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中</a:t>
            </a:r>
            <a:r>
              <a:rPr kumimoji="1" lang="ja-JP" altLang="en-US" sz="28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に入れるゲームです。</a:t>
            </a:r>
            <a:endParaRPr kumimoji="1" lang="en-US" altLang="ja-JP" sz="2800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endParaRPr kumimoji="1" lang="en-US" altLang="ja-JP" sz="28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kumimoji="1" lang="ja-JP" altLang="en-US" sz="28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制限時間以内に何匹鶏を捕まえたかを競います。</a:t>
            </a:r>
            <a:endParaRPr kumimoji="1" lang="en-US" altLang="ja-JP" sz="2800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endParaRPr kumimoji="1" lang="en-US" altLang="ja-JP" sz="2800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2796" y="1965960"/>
            <a:ext cx="7147055" cy="4029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699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プレイヤーの操作</a:t>
            </a:r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4556" y="3501299"/>
            <a:ext cx="4907354" cy="2773225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3501299"/>
            <a:ext cx="4932587" cy="2773226"/>
          </a:xfrm>
          <a:prstGeom prst="rect">
            <a:avLst/>
          </a:prstGeom>
        </p:spPr>
      </p:pic>
      <p:sp>
        <p:nvSpPr>
          <p:cNvPr id="9" name="角丸四角形 8"/>
          <p:cNvSpPr/>
          <p:nvPr/>
        </p:nvSpPr>
        <p:spPr>
          <a:xfrm>
            <a:off x="2991395" y="3056707"/>
            <a:ext cx="1345474" cy="35315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吠える前</a:t>
            </a:r>
            <a:endParaRPr kumimoji="1" lang="ja-JP" altLang="en-US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8055496" y="3056707"/>
            <a:ext cx="1345474" cy="35315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吠えた後</a:t>
            </a:r>
            <a:endParaRPr kumimoji="1" lang="ja-JP" altLang="en-US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1" name="右矢印 10"/>
          <p:cNvSpPr/>
          <p:nvPr/>
        </p:nvSpPr>
        <p:spPr>
          <a:xfrm>
            <a:off x="5861563" y="4567871"/>
            <a:ext cx="627017" cy="640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280159" y="1795791"/>
            <a:ext cx="86476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左</a:t>
            </a:r>
            <a:r>
              <a:rPr kumimoji="1" lang="ja-JP" altLang="en-US" sz="28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スティック</a:t>
            </a:r>
            <a:r>
              <a:rPr kumimoji="1" lang="ja-JP" altLang="en-US" sz="28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で移動。</a:t>
            </a:r>
            <a:r>
              <a:rPr kumimoji="1" lang="en-US" altLang="ja-JP" sz="28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A</a:t>
            </a:r>
            <a:r>
              <a:rPr kumimoji="1" lang="ja-JP" altLang="en-US" sz="28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ボタンで吠える！</a:t>
            </a:r>
            <a:endParaRPr kumimoji="1" lang="en-US" altLang="ja-JP" sz="2800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kumimoji="1" lang="ja-JP" altLang="en-US" sz="28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吠</a:t>
            </a:r>
            <a:r>
              <a:rPr kumimoji="1" lang="ja-JP" altLang="en-US" sz="28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えると周辺の鶏が犬から離れるように移動します。</a:t>
            </a:r>
            <a:endParaRPr kumimoji="1" lang="ja-JP" altLang="en-US" sz="28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cxnSp>
        <p:nvCxnSpPr>
          <p:cNvPr id="14" name="直線矢印コネクタ 13"/>
          <p:cNvCxnSpPr>
            <a:stCxn id="9" idx="3"/>
            <a:endCxn id="15" idx="2"/>
          </p:cNvCxnSpPr>
          <p:nvPr/>
        </p:nvCxnSpPr>
        <p:spPr>
          <a:xfrm flipV="1">
            <a:off x="4336869" y="3232706"/>
            <a:ext cx="1631705" cy="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楕円 14"/>
          <p:cNvSpPr/>
          <p:nvPr/>
        </p:nvSpPr>
        <p:spPr>
          <a:xfrm>
            <a:off x="5968574" y="3010409"/>
            <a:ext cx="412993" cy="44459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cxnSp>
        <p:nvCxnSpPr>
          <p:cNvPr id="18" name="直線矢印コネクタ 17"/>
          <p:cNvCxnSpPr/>
          <p:nvPr/>
        </p:nvCxnSpPr>
        <p:spPr>
          <a:xfrm flipV="1">
            <a:off x="6381567" y="3232128"/>
            <a:ext cx="1631705" cy="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2365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81742" y="609599"/>
            <a:ext cx="10339251" cy="1728652"/>
          </a:xfrm>
        </p:spPr>
        <p:txBody>
          <a:bodyPr/>
          <a:lstStyle/>
          <a:p>
            <a:pPr algn="ctr"/>
            <a:r>
              <a:rPr kumimoji="1" lang="ja-JP" altLang="en-US" dirty="0" err="1" smtClean="0"/>
              <a:t>吠えるを</a:t>
            </a:r>
            <a:r>
              <a:rPr kumimoji="1" lang="ja-JP" altLang="en-US" dirty="0" smtClean="0"/>
              <a:t>駆使して、目指せハイスコア！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9487" y="1895824"/>
            <a:ext cx="7223759" cy="4061381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1205046" y="6074229"/>
            <a:ext cx="9692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画像は開発陣のハイスコア。試遊会で是非スコアを上回ってみてください！</a:t>
            </a:r>
            <a:endParaRPr kumimoji="1" lang="ja-JP" altLang="en-US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03930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基礎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TM03457444[[fn=基礎]]</Template>
  <TotalTime>37</TotalTime>
  <Words>92</Words>
  <Application>Microsoft Office PowerPoint</Application>
  <PresentationFormat>ワイド画面</PresentationFormat>
  <Paragraphs>14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8" baseType="lpstr">
      <vt:lpstr>ＭＳ ゴシック</vt:lpstr>
      <vt:lpstr>游ゴシック</vt:lpstr>
      <vt:lpstr>Corbel</vt:lpstr>
      <vt:lpstr>基礎</vt:lpstr>
      <vt:lpstr>Capture Chicken!!</vt:lpstr>
      <vt:lpstr>ゲーム説明</vt:lpstr>
      <vt:lpstr>プレイヤーの操作</vt:lpstr>
      <vt:lpstr>吠えるを駆使して、目指せハイスコア！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Capture Chiken!!</dc:title>
  <dc:creator>GC1831</dc:creator>
  <cp:lastModifiedBy>GC1831</cp:lastModifiedBy>
  <cp:revision>5</cp:revision>
  <dcterms:created xsi:type="dcterms:W3CDTF">2019-10-11T04:30:45Z</dcterms:created>
  <dcterms:modified xsi:type="dcterms:W3CDTF">2019-10-11T05:08:15Z</dcterms:modified>
</cp:coreProperties>
</file>