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3" r:id="rId4"/>
    <p:sldId id="264" r:id="rId5"/>
    <p:sldId id="259" r:id="rId6"/>
    <p:sldId id="260" r:id="rId7"/>
    <p:sldId id="261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E0000-F889-4A91-BB01-1E78D0177BFC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F3814-9E82-4098-9F44-922CE3915B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55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F53A-BB2C-49F4-9444-0D3A9B195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B8366-3B4D-4448-8B0A-729D738C5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9B9D9-14C9-4B6D-ADFE-4158689A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2193-6D54-4897-B742-AFF9E6D291D7}" type="datetime1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C1130-3A27-4053-AD0F-57A746E7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web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4F12D-720F-45F8-B0CD-90FB0017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E864-6F41-43D3-BBE3-5429FEA28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56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CAFC-29C3-4939-96BD-340306A8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134CA-36E2-44CE-8305-25F38C172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4819-EF6E-4CD1-9653-D26AA882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F42-11A7-405E-8B78-F8FC7843803B}" type="datetime1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F73B7-518A-4816-A5B0-849DBB5E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web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CFFE5-4335-418A-9F12-603A717D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E864-6F41-43D3-BBE3-5429FEA28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66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BBAD8-BC45-4C59-AE1B-52AEAFF83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F1723-E55F-49CB-831F-8923BA427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AFA2-66C5-47E7-9591-114960BD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F88-CD6C-42EE-B989-E1AE8E63D911}" type="datetime1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A2483-D1C1-4E19-BDA1-64223E1B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web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EE22-EBEF-49CD-B258-A224491B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E864-6F41-43D3-BBE3-5429FEA28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29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33C8-4E28-418A-BE14-91874C4F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756B4-6C1A-43E2-BA2C-951FF56E0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F0952-F67B-40AC-B9FD-38353D6D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6E1-CFBF-4418-9093-16BFF52740AD}" type="datetime1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5D4DD-B900-4C96-AC0E-B4FC828A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web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74524-476F-4199-9CFB-C9B7F89A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E864-6F41-43D3-BBE3-5429FEA28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45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A9C6-5669-4F79-B810-E3756BF6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21BB2-33A0-4A8F-AFA7-6678390A2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BCC-724A-4D57-8460-47FF75CC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40EE-6C90-4ABD-AEEE-A4E2AB15C51C}" type="datetime1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D02CF-AD7E-4B15-9FAA-1D46DE27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web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B0DFE-5469-4E91-86F5-BE4269AF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E864-6F41-43D3-BBE3-5429FEA28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92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F2D3-A2F6-4FD9-9014-4AE65470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A2708-D7FB-4243-B489-0B4AF959A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A06FB-CA94-4699-85E1-9A9A7B7F9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477D7-D7FB-4108-BB5D-E143271A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F2D3-EEB3-4F90-92F1-6FE8107A52C0}" type="datetime1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51DBD-64C4-4BB8-8458-6791323B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web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059C3-3F12-4EF3-8D61-ADD7E27A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E864-6F41-43D3-BBE3-5429FEA28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94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BDDB-7C32-4F2A-AFCF-D6422BA4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53620-2FE2-4BC1-B993-5AC1E6EAA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884BA-3799-49ED-B727-6632589D3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11160-5DE0-4917-BDE6-59CE7B619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690AC-CB47-4ACA-8C07-8C951794C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C228F-E031-4400-B24F-E6AD5054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D464-2686-468B-ACA4-11D1C5FA7806}" type="datetime1">
              <a:rPr lang="en-GB" smtClean="0"/>
              <a:t>23/05/2024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26E38-277B-410B-92B2-AA517CF5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web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B1A77-FE21-452F-9E44-EF2318A2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E864-6F41-43D3-BBE3-5429FEA28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25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7E24-9F4E-434F-8273-9A87BBEF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CB060-CB6E-4534-AE9D-7DF9F62D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511B-F747-4E0A-AD61-FBB7ECB2091E}" type="datetime1">
              <a:rPr lang="en-GB" smtClean="0"/>
              <a:t>23/05/2024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3085-BDAE-4F2B-9087-0A556C9B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web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9BC37-BD50-47ED-A287-FBE650C9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E864-6F41-43D3-BBE3-5429FEA28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20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3E6AE-7D48-48AE-8351-54654613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26CF-2BC5-4BAD-AB6C-0AC8E2C31D3B}" type="datetime1">
              <a:rPr lang="en-GB" smtClean="0"/>
              <a:t>23/05/2024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D59AA-BFFE-4B71-9DBE-13EBCEFC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web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927B7-5A42-441F-BD5A-8703CEE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E864-6F41-43D3-BBE3-5429FEA28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425A-4B6B-4D8F-B466-15283A0C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4A557-206F-41F5-8C99-5D7838FC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C07CF-DA8F-4D92-92E4-9A630035F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77FAF-3AD2-4D47-8E7A-E58C8843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5470-A14B-47F1-8497-325B37130CDD}" type="datetime1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57BFA-0FEA-47D3-9BDF-DF964455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web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443BB-9EDD-4CCC-8E03-5E7A0A7A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E864-6F41-43D3-BBE3-5429FEA28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57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7A46-CA33-4216-9F32-1DB82EA59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95170E-E7EE-4809-AA0F-796215243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5BAB5-EF17-4A58-B1B4-F7A284795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9213E-A55D-4FAC-BB61-B53FF06F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C89-5B78-43F1-A8E5-12AEF6BA97E4}" type="datetime1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2C695-ED00-411E-B7E2-21FBAD11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web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9889B-0752-4C5F-A4F2-18456B91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E864-6F41-43D3-BBE3-5429FEA28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BD796-D8BC-4E35-986F-0DACA789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EEB5C-26C0-4246-81E9-5EFCDF9C8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7EC03-E7E4-4456-AD8E-34FCA4C5C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FDB53-9BCA-4C4E-AE0F-44E3CDCB5A9A}" type="datetime1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ACA05-D882-40A6-B1A2-AE7921DCD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web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D53B9-B1C6-4816-83E7-AEB66F86B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8E864-6F41-43D3-BBE3-5429FEA28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94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538C-8EDF-45DC-8ECF-8A75BF945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School Management System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E27CC4-F25E-417E-BCE6-46470E4B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3C3F-DF75-4A0D-9AC0-62BAC13DAFA0}" type="datetime1">
              <a:rPr lang="en-GB" smtClean="0"/>
              <a:t>23/05/2024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74D20-EA39-4648-9BD7-D99544C1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web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54914-D47C-4D6E-A0F3-F0A94A5A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E864-6F41-43D3-BBE3-5429FEA28B6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25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A7650-83B2-45DC-90CB-02E03AB8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F82B4-B1A0-4396-ABC4-5F66A96BB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is not hosted on localhost or not connected to localhost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rank calculation, it depend on all student not as a class by class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contact us as template it does not have a table to store data because of it take many descriptions</a:t>
            </a:r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E8576-6D32-4300-BF90-92D1010A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BD12-A71D-4D45-9C6E-862DBF53262F}" type="datetime1">
              <a:rPr lang="en-GB" smtClean="0"/>
              <a:t>23/05/2024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5F423-5402-4074-BFD6-C0D99E1B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web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F248A-2E11-4D21-82D2-6264A85E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E864-6F41-43D3-BBE3-5429FEA28B6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76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4AE0-0263-4F84-A40F-4629CF0C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38" y="365126"/>
            <a:ext cx="10458061" cy="931830"/>
          </a:xfrm>
        </p:spPr>
        <p:txBody>
          <a:bodyPr>
            <a:normAutofit fontScale="90000"/>
          </a:bodyPr>
          <a:lstStyle/>
          <a:p>
            <a:r>
              <a:rPr lang="en-GB" sz="2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A73A1-EDAD-4A59-978D-D7053CD70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698" y="1483567"/>
            <a:ext cx="10318102" cy="4693396"/>
          </a:xfrm>
        </p:spPr>
        <p:txBody>
          <a:bodyPr/>
          <a:lstStyle/>
          <a:p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project recognizes the need for an efficient and reliable grade system for grades 9 to 12</a:t>
            </a:r>
          </a:p>
          <a:p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is designed to handle the complexities involved in evaluating student performance across multiple subjects and provide accurate and meaningful grades.</a:t>
            </a:r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2C252-EEEE-4484-B102-486BBD09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AD50-030F-47EA-B95B-945CDF3A0482}" type="datetime1">
              <a:rPr lang="en-GB" smtClean="0"/>
              <a:t>23/05/2024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B315E-7F36-4DB4-A5E2-D3772273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web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A8EA1-BA5C-403F-BD66-6D9EFEF2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E864-6F41-43D3-BBE3-5429FEA28B6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3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788F-0E42-4D9F-99AB-B5FE04C5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7696B-201C-42DB-B44C-B3F8A3156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7027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Automate the calculations process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accurate average calculations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Facilitate efficient rank calculations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other exam calculations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 comprehensive reports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 usability and user experience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security and data integrity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scalability and integration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Comply with educational standards and regulations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objectives provide a concise overview of what the project aims to achieve.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F1ABA-8648-4169-9D53-6148434F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FAB6-0E00-4731-B163-4C07E2E8ACF4}" type="datetime1">
              <a:rPr lang="en-GB" smtClean="0"/>
              <a:t>23/05/2024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76F2C-2BE1-4DB2-B345-604089AF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web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B4522-72C4-4E53-A455-107C0038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E864-6F41-43D3-BBE3-5429FEA28B6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38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5947-4EA1-4A72-AD35-83395E4B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7089D-4173-474D-8139-A7447E8BC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47"/>
            <a:ext cx="10515600" cy="48520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Automate the grading process for students in grades 9 to 12.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Calculate average based on predefined grading criteria and assessment scores.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 and assign ranks to students based on their overall performance.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calculations for other exams or assessments beyond regular class assessments.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 comprehensive reports for grades, ranks, and exam-related information.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a user-friendly interface for students, teachers, and administrators.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security and data integrity for student and grade-related data.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integration with existing systems, such as student information systems or learning management systems.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scope defines the boundaries and objectives of the project, outlining what will be included and what will be excluded.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3AE7A-89F8-472D-99E9-F77E26F4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3917-B101-44E1-94B3-0083AB6AD320}" type="datetime1">
              <a:rPr lang="en-GB" smtClean="0"/>
              <a:t>23/05/2024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F991F-8353-4DC9-9F81-D64C9868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web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2CEEB-BC57-4A69-9EDF-586C14F3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E864-6F41-43D3-BBE3-5429FEA28B6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56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8A5A878B-7A1A-4C16-A54F-4084A880A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263" y="765175"/>
            <a:ext cx="10523537" cy="54117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background of the project may involve considerations such as:</a:t>
            </a:r>
          </a:p>
          <a:p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Average Criteria</a:t>
            </a:r>
          </a:p>
          <a:p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Rank Calculation </a:t>
            </a:r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which depend on exams but our projects not display grades because of the secondary schools are does not have grading calculation</a:t>
            </a:r>
          </a:p>
          <a:p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Management</a:t>
            </a:r>
          </a:p>
          <a:p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 Interface and Accessibility</a:t>
            </a:r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:  </a:t>
            </a: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project considers user-friendly interfaces for teachers, administrators, and students to interact with the grade system</a:t>
            </a:r>
            <a:endParaRPr lang="en-GB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GB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24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CDB0456-6ADF-4F18-9BEB-0D0C2C02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124-7C49-466A-902B-2CBA0584743A}" type="datetime1">
              <a:rPr lang="en-GB" smtClean="0"/>
              <a:t>23/05/2024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961C0E8-E850-4563-A5BC-B4C1801B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web project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9FF857A-1C19-4CFC-9379-A3BC5397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E864-6F41-43D3-BBE3-5429FEA28B6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04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A2DE-AECF-4501-8CBE-CD07083C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GB" sz="32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GB" sz="32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Functional Requirements</a:t>
            </a:r>
            <a:endParaRPr lang="en-GB" sz="5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20B4-4D6C-4C71-ACB6-85B54DCEC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Functional Requirement: what system to do</a:t>
            </a:r>
            <a:endParaRPr lang="en-GB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Rank Calculation</a:t>
            </a:r>
          </a:p>
          <a:p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Exam Management</a:t>
            </a:r>
            <a:endParaRPr lang="en-GB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Exam Recording</a:t>
            </a:r>
          </a:p>
          <a:p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Aggregate Score Calculation</a:t>
            </a:r>
            <a:endParaRPr lang="en-GB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Rank Reports</a:t>
            </a:r>
          </a:p>
          <a:p>
            <a:endParaRPr lang="en-GB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GB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GB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GB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8C421-13CE-4E98-91BF-FEEDBC79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B2A8-3EF3-4FB2-BEAF-8F63AC3D74F9}" type="datetime1">
              <a:rPr lang="en-GB" smtClean="0"/>
              <a:t>23/05/2024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8922B-18D7-4691-94DC-FB7E9AA2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web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45BD58-7FE3-4AF4-8909-F1AC02E8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E864-6F41-43D3-BBE3-5429FEA28B6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25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1E15-E44D-494F-8449-34B1939F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Non-Functional Requirements</a:t>
            </a:r>
            <a:endParaRPr lang="en-GB" sz="6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31F6A-B100-4E93-B59A-47B8B962F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8921"/>
            <a:ext cx="10937034" cy="500120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Non-functional requirements typically focus on aspects such as performance, reliability, security, usability, and maintainability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Accuracy: </a:t>
            </a: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should accurately calculate ranks and aggregate scores, ensuring precision in the calculations.</a:t>
            </a:r>
            <a:endParaRPr lang="en-GB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Performance: </a:t>
            </a: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should handle the additional calculations efficiently, maintaining fast response times even with increased data processing.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Flexibility: </a:t>
            </a: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should be flexible enough to accommodate different ranking methodologies or exam calculation formulas as per the school's requirements.</a:t>
            </a:r>
            <a:endParaRPr lang="en-GB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Reporting: </a:t>
            </a: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should generate comprehensive reports for exams, including individual student scores, class average, and other relevant statistics.</a:t>
            </a:r>
            <a:endParaRPr lang="en-GB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Scalability: </a:t>
            </a: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should be scalable to handle the increased load and data processing requirements associated with additional exams and calculations.</a:t>
            </a:r>
            <a:endParaRPr lang="en-GB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Integrity: </a:t>
            </a:r>
            <a:r>
              <a:rPr lang="en-GB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should ensure the integrity of exam data, preventing unauthorized access, tampering, or manipulation of exam scores or rankings.</a:t>
            </a:r>
            <a:endParaRPr lang="en-GB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0E89F-4876-4E5C-8934-571CA8A6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9951-9995-4FF5-8856-B066D2D3D1FB}" type="datetime1">
              <a:rPr lang="en-GB" smtClean="0"/>
              <a:t>23/05/2024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019D4-493D-4ED4-ACAE-64122D0D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web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1DBE1-C5FC-4A51-BA29-8EFCB963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E864-6F41-43D3-BBE3-5429FEA28B6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89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0025-F676-4718-B500-B4EFAFCC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E417-969A-494C-B56A-8C2470B60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52" y="1502229"/>
            <a:ext cx="10392747" cy="4674734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methodology for the grading school project, which includes functionalities such as grade calculation, rank fetching, and other exam calculations, can be structured using the following approach:</a:t>
            </a:r>
          </a:p>
          <a:p>
            <a:r>
              <a:rPr lang="en-GB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Gathering: 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grading criteria, assessment methods, and any specific rules or policies to be incorporated into the system.</a:t>
            </a:r>
          </a:p>
          <a:p>
            <a:r>
              <a:rPr lang="en-GB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Design: 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system design document outlining the architecture, components, and data flow of the grading system.</a:t>
            </a:r>
          </a:p>
          <a:p>
            <a:r>
              <a:rPr lang="en-GB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Development: 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school system based on the defined design and requirements.</a:t>
            </a:r>
          </a:p>
          <a:p>
            <a:r>
              <a:rPr lang="en-GB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Testing: 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thorough testing of the schooling system to ensure its functionality, accuracy, and reliability.</a:t>
            </a:r>
          </a:p>
          <a:p>
            <a:r>
              <a:rPr lang="en-GB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 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the schooling system for deployment by configuring servers, databases, and necessary infrastructure.</a:t>
            </a:r>
          </a:p>
          <a:p>
            <a:r>
              <a:rPr lang="en-GB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User Support: 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training sessions for teachers, administrators, and users on how to use the grading system effectively.</a:t>
            </a:r>
          </a:p>
          <a:p>
            <a:r>
              <a:rPr lang="en-GB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Iterative Improvements: 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monitor and maintain the schooling system, addressing any bugs, performance issues, or security vulnerabilities that may arise.   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C07D1-B1A0-42D2-B852-459FB7DC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F6EF-FBAE-474E-B522-BCEC68281F4F}" type="datetime1">
              <a:rPr lang="en-GB" smtClean="0"/>
              <a:t>23/05/2024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AE8FA-D450-455F-B7E2-2D934329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web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1A807-B210-4842-9322-0DA4E26F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E864-6F41-43D3-BBE3-5429FEA28B6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58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1064-D5C3-4AE7-A2B4-74EBD7DD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Benefit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24B7-08FC-4588-81A5-FA6C589AA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535"/>
            <a:ext cx="10515600" cy="458142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potential benefits of a grading system: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and Evaluation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Grades provide students with feedback on their academic performance, allowing them to identify their strengths and areas for improvement.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Encouragement: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Grades can serve as a source of motivation for students, encouraging them to work harder and strive for better academic outcomes.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of Progress: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Grades offer a quantifiable way to track a student's academic progress over time, both for the student and educational institutions.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grading system establishes a common framework for assessing student learning, enabling consistent evaluation across different courses, schools, or educational systems.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and Transparency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Analysis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0B3A7-1601-4183-998B-EB88F73F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E0A4-4563-4F1F-9DE4-9F0B64B81E18}" type="datetime1">
              <a:rPr lang="en-GB" smtClean="0"/>
              <a:t>23/05/2024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B9DE9-129B-4569-A459-6CBE6B10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web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CB22C-834E-4845-AD2B-D56D1EE4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E864-6F41-43D3-BBE3-5429FEA28B6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03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877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School Management System</vt:lpstr>
      <vt:lpstr>Background </vt:lpstr>
      <vt:lpstr>Objectives</vt:lpstr>
      <vt:lpstr>Scope</vt:lpstr>
      <vt:lpstr>PowerPoint Presentation</vt:lpstr>
      <vt:lpstr> Functional Requirements</vt:lpstr>
      <vt:lpstr>Non-Functional Requirements</vt:lpstr>
      <vt:lpstr>Methodology</vt:lpstr>
      <vt:lpstr>Benefit Of This Project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dawit obsa</dc:creator>
  <cp:lastModifiedBy>dawit obsa</cp:lastModifiedBy>
  <cp:revision>18</cp:revision>
  <dcterms:created xsi:type="dcterms:W3CDTF">2024-05-22T19:05:09Z</dcterms:created>
  <dcterms:modified xsi:type="dcterms:W3CDTF">2024-05-23T05:24:10Z</dcterms:modified>
</cp:coreProperties>
</file>