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embeddings/oleObject1" ContentType="application/vnd.openxmlformats-officedocument.spreadsheetml.sheet"/>
  <Override PartName="/ppt/embeddings/oleObject2" ContentType="application/vnd.openxmlformats-officedocument.spreadsheetml.shee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9" r:id="rId2"/>
    <p:sldId id="256" r:id="rId3"/>
    <p:sldId id="260" r:id="rId4"/>
    <p:sldId id="268" r:id="rId5"/>
    <p:sldId id="284" r:id="rId6"/>
    <p:sldId id="264" r:id="rId7"/>
    <p:sldId id="277" r:id="rId8"/>
    <p:sldId id="276" r:id="rId9"/>
    <p:sldId id="269" r:id="rId10"/>
    <p:sldId id="271" r:id="rId11"/>
    <p:sldId id="272" r:id="rId12"/>
    <p:sldId id="258" r:id="rId13"/>
    <p:sldId id="274" r:id="rId14"/>
    <p:sldId id="275" r:id="rId15"/>
    <p:sldId id="285" r:id="rId16"/>
    <p:sldId id="278" r:id="rId17"/>
    <p:sldId id="261" r:id="rId18"/>
    <p:sldId id="280" r:id="rId19"/>
    <p:sldId id="286" r:id="rId20"/>
    <p:sldId id="279" r:id="rId21"/>
    <p:sldId id="281" r:id="rId22"/>
    <p:sldId id="282" r:id="rId23"/>
    <p:sldId id="283" r:id="rId24"/>
    <p:sldId id="257" r:id="rId25"/>
    <p:sldId id="262" r:id="rId26"/>
    <p:sldId id="263" r:id="rId27"/>
    <p:sldId id="267" r:id="rId28"/>
    <p:sldId id="266" r:id="rId29"/>
    <p:sldId id="265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5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ED-49DB-9308-61C1855EF5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ED-49DB-9308-61C1855EF5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ED-49DB-9308-61C1855EF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A4-445F-B121-7F02384468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4-445F-B121-7F023844686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A4-445F-B121-7F023844686C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A4-445F-B121-7F023844686C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A4-445F-B121-7F0238446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BADBA-A116-4A07-A881-9A6DE66B5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3E8C-73E5-488C-BE00-B695F4196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1D813-FB4C-42A3-B948-EF1EB00B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C982-7E9B-4C1E-8126-4C498B0C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739B8-AFB2-4889-9AFD-70059FC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8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D42DF-66F0-4E0A-A7C9-D4536927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07F85-4AEC-435B-9758-B386E7A68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B39C0-62CA-4817-99CA-7D7C33A35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5B451-7B82-4D3D-B531-3D585BE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6F2B7-2CDE-44F0-B4E8-6A930381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C8E59-4BB8-498A-B03D-6C8031FC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0B732-EB67-4A30-A01A-3AFA6DDE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EC06-6A0A-43CC-A27E-43C0154A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CBEB-7647-4251-9295-4503524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B34B5-7B13-40D2-9D5C-63871D5B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B112-600C-454C-9F7E-0DA31BEA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9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72B6A-0B03-4D8F-84D1-F9D33378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65833-78E9-4A87-AD9D-4FDAEB37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1A8EC-B4CD-4877-9EB7-D1803EB9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10923-DD71-4BD1-99DB-6BB78EAC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B1343-6BF1-4D13-BA6D-7AEEFD15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3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1C15-ACA7-4CF1-B3FD-AD1D4D2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C6C54-6286-4700-B5AF-E673F626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4A5D-283D-4353-A925-7869821D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237F1-F3E7-4C81-BB11-C23F6B14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1EEAD-EBB4-4AFF-95E4-7A48734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8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F3E79-DC74-4BCB-B7BC-7172D089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5522-F702-4EDB-83E8-ABA6269A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881FE-BE64-48CB-A1D4-D0042DF7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9763D-2DDC-4265-BB82-A84640E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B2C9C-BC9F-4CBA-A9C7-99FC1559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3346C-F614-4215-AAEC-C4A108E3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6D59E-17E0-4936-B493-EB26A5F9D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88B07-D0F9-46FA-96FF-E96BB55E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0AE29-E6EE-4DB7-97B7-66D4A491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E1942-F454-4009-A0E9-AB81F9D5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631F6-8644-4BA2-9E9A-9D1C972D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0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8D1A4-DB45-4A58-B1AF-0CD3E70F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6E081-0C90-4D91-9AD7-DEF6D7A8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2AA2A-405C-40DB-BB43-4A29A269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07FF4-AEA9-40EE-B620-CD623783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BC4515-48CE-4CB9-9165-5F0417B34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017CC-3882-4E2B-9F3C-18F1700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8403AC-4BA3-4FE1-ABD6-84404F1B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58F475-A3B8-4242-BE74-74D287A9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E048-842C-4938-9607-1C2C574D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D9D3-E351-4223-A1F8-47960DE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C6F84A-B70C-49AD-A8B3-AADC4C5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5B50F2-D22C-47DC-A0F5-632CB26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7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3E430-0B7F-4F49-A486-8A8C887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CB54A-A829-430A-882F-0ECB54F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D1811-BB4D-449D-B77E-9E6F60AC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16C5-9E2D-4236-B205-9F63B8A62D1C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1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3E430-0B7F-4F49-A486-8A8C887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9CB54A-A829-430A-882F-0ECB54F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D1811-BB4D-449D-B77E-9E6F60AC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116C5-9E2D-4236-B205-9F63B8A62D1C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1">
                    <a:lumMod val="9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C4E1-D459-4729-A19A-5275E19D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FB4AD-75E6-4FCD-9DFE-84482144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F482C-B38A-43A5-8695-ACD3670B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D76B-BEB9-45FC-B6B6-DD46018D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5257F-DD5C-4F9E-8DCE-A67CBB76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1610-FBE9-4564-B859-A9384BC5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7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DD6D4-00EE-4C5D-8629-4A76FDA9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CEB80-5BB6-4292-81DF-6C2A7A7B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93CE3-D105-4E96-9D3C-9F36DF57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16F6-A6D0-4C5E-A22B-0D2F8B83B48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4816-9A4A-4BDD-80BC-73184A17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593C9-84B9-4E5C-9662-AD19AF56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B40D-8F73-4432-BBAD-E4BFCF5C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svg"  /><Relationship Id="rId4" Type="http://schemas.openxmlformats.org/officeDocument/2006/relationships/image" Target="../media/image8.png"  /><Relationship Id="rId5" Type="http://schemas.openxmlformats.org/officeDocument/2006/relationships/image" Target="../media/image9.svg"  /><Relationship Id="rId6" Type="http://schemas.openxmlformats.org/officeDocument/2006/relationships/image" Target="../media/image10.png"  /><Relationship Id="rId7" Type="http://schemas.openxmlformats.org/officeDocument/2006/relationships/image" Target="../media/image11.sv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123472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2784" y="5275179"/>
            <a:ext cx="5821681" cy="14570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5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체 B"/>
                <a:ea typeface="한컴 윤체 B"/>
              </a:rPr>
              <a:t>실시간 서버 연동을 통한 </a:t>
            </a:r>
            <a:endParaRPr lang="ko-KR" altLang="en-US" sz="45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한컴 윤체 B"/>
              <a:ea typeface="한컴 윤체 B"/>
            </a:endParaRPr>
          </a:p>
          <a:p>
            <a:pPr algn="ctr">
              <a:defRPr/>
            </a:pPr>
            <a:r>
              <a:rPr lang="ko-KR" altLang="en-US" sz="45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한컴 윤체 B"/>
                <a:ea typeface="한컴 윤체 B"/>
              </a:rPr>
              <a:t>식당 좌석 예약 서비스</a:t>
            </a:r>
            <a:endParaRPr lang="ko-KR" altLang="en-US" sz="45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한컴 윤체 B"/>
              <a:ea typeface="한컴 윤체 B"/>
            </a:endParaRPr>
          </a:p>
        </p:txBody>
      </p:sp>
      <p:sp>
        <p:nvSpPr>
          <p:cNvPr id="5" name="왼쪽 대괄호 4"/>
          <p:cNvSpPr/>
          <p:nvPr/>
        </p:nvSpPr>
        <p:spPr>
          <a:xfrm>
            <a:off x="2680758" y="5462059"/>
            <a:ext cx="279400" cy="1181100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9302400" y="5463794"/>
            <a:ext cx="279400" cy="1181100"/>
          </a:xfrm>
          <a:prstGeom prst="rightBracket">
            <a:avLst>
              <a:gd name="adj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9EA4F3-0D5F-49D0-B263-6EF9AFAD73A9}"/>
              </a:ext>
            </a:extLst>
          </p:cNvPr>
          <p:cNvSpPr/>
          <p:nvPr/>
        </p:nvSpPr>
        <p:spPr>
          <a:xfrm>
            <a:off x="457200" y="1594884"/>
            <a:ext cx="3434316" cy="3434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0614C5-1C92-4417-A7A1-5ADB6C1C4605}"/>
              </a:ext>
            </a:extLst>
          </p:cNvPr>
          <p:cNvSpPr/>
          <p:nvPr/>
        </p:nvSpPr>
        <p:spPr>
          <a:xfrm>
            <a:off x="4378842" y="1594884"/>
            <a:ext cx="3434316" cy="34343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7550FE2-45C7-4FFD-BE51-5F209B71D9B5}"/>
              </a:ext>
            </a:extLst>
          </p:cNvPr>
          <p:cNvSpPr/>
          <p:nvPr/>
        </p:nvSpPr>
        <p:spPr>
          <a:xfrm>
            <a:off x="8300484" y="1594884"/>
            <a:ext cx="3434316" cy="34343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BBF49-5D8A-4C26-B11E-17CC2714A4BA}"/>
              </a:ext>
            </a:extLst>
          </p:cNvPr>
          <p:cNvSpPr txBox="1"/>
          <p:nvPr/>
        </p:nvSpPr>
        <p:spPr>
          <a:xfrm>
            <a:off x="1189152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776126-E9C2-48E9-9777-6E2611E65808}"/>
              </a:ext>
            </a:extLst>
          </p:cNvPr>
          <p:cNvSpPr txBox="1"/>
          <p:nvPr/>
        </p:nvSpPr>
        <p:spPr>
          <a:xfrm>
            <a:off x="5110794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9032436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29" name="그래픽 28" descr="중국 찻주전자 및 컵">
            <a:extLst>
              <a:ext uri="{FF2B5EF4-FFF2-40B4-BE49-F238E27FC236}">
                <a16:creationId xmlns:a16="http://schemas.microsoft.com/office/drawing/2014/main" id="{F8903E91-FCB7-4FCD-8645-6315ECDCE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9152" y="2365301"/>
            <a:ext cx="1951074" cy="1951074"/>
          </a:xfrm>
          <a:prstGeom prst="rect">
            <a:avLst/>
          </a:prstGeom>
        </p:spPr>
      </p:pic>
      <p:pic>
        <p:nvPicPr>
          <p:cNvPr id="31" name="그래픽 30" descr="케이크 조각">
            <a:extLst>
              <a:ext uri="{FF2B5EF4-FFF2-40B4-BE49-F238E27FC236}">
                <a16:creationId xmlns:a16="http://schemas.microsoft.com/office/drawing/2014/main" id="{8B1E918A-A5AE-43C0-BE64-AB84CB0BE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77" y="2365301"/>
            <a:ext cx="1951074" cy="1951074"/>
          </a:xfrm>
          <a:prstGeom prst="rect">
            <a:avLst/>
          </a:prstGeom>
        </p:spPr>
      </p:pic>
      <p:pic>
        <p:nvPicPr>
          <p:cNvPr id="33" name="그래픽 32" descr="라떼 컵">
            <a:extLst>
              <a:ext uri="{FF2B5EF4-FFF2-40B4-BE49-F238E27FC236}">
                <a16:creationId xmlns:a16="http://schemas.microsoft.com/office/drawing/2014/main" id="{66499EB5-DD4E-4ACE-A51C-21565E6C3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0794" y="2394097"/>
            <a:ext cx="1893482" cy="18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2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0BF88926-ECDB-4FD4-A7E2-A92591F0272F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67FCB42-8A0A-40F8-955C-79BEC6AC0600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4AFF6-38A7-4CE9-A870-5824FB8BAE9C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40474D"/>
                </a:solidFill>
              </a:rPr>
              <a:t>75%</a:t>
            </a:r>
            <a:endParaRPr lang="ko-KR" altLang="en-US" sz="3200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B65BA348-1BED-4B5C-A882-47742401D712}"/>
              </a:ext>
            </a:extLst>
          </p:cNvPr>
          <p:cNvSpPr txBox="1"/>
          <p:nvPr/>
        </p:nvSpPr>
        <p:spPr>
          <a:xfrm>
            <a:off x="1175034" y="553413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latin typeface="+mn-ea"/>
              </a:rPr>
              <a:t>소제목을 입력하세요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B06DD215-1D58-422E-8BD1-3E70C8364281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36CB519C-E6BE-4632-A622-F7834751256B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F1CF-4C02-462C-904A-9C7BE36034DE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40474D"/>
                </a:solidFill>
              </a:rPr>
              <a:t>67%</a:t>
            </a:r>
            <a:endParaRPr lang="ko-KR" altLang="en-US" sz="3200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14E2F43-8B77-4C3E-AC4A-7E313AEFCDE0}"/>
              </a:ext>
            </a:extLst>
          </p:cNvPr>
          <p:cNvSpPr txBox="1"/>
          <p:nvPr/>
        </p:nvSpPr>
        <p:spPr>
          <a:xfrm>
            <a:off x="5157571" y="553413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latin typeface="+mn-ea"/>
              </a:rPr>
              <a:t>소제목을 입력하세요</a:t>
            </a:r>
            <a:endParaRPr kumimoji="1" lang="ja-JP" altLang="en-US" spc="-30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07D1A1-F329-4ED7-BDA6-361610DF95F5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호 25">
            <a:extLst>
              <a:ext uri="{FF2B5EF4-FFF2-40B4-BE49-F238E27FC236}">
                <a16:creationId xmlns:a16="http://schemas.microsoft.com/office/drawing/2014/main" id="{2D0D9037-C80A-4496-B0A4-C9B35DBD0E1A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4DAB861B-D728-4C4F-9DFB-B1FE922CFC68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C20573-BC2C-4264-A308-0ABC5D404F4F}"/>
              </a:ext>
            </a:extLst>
          </p:cNvPr>
          <p:cNvSpPr txBox="1"/>
          <p:nvPr/>
        </p:nvSpPr>
        <p:spPr>
          <a:xfrm>
            <a:off x="9641927" y="3016993"/>
            <a:ext cx="94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40474D"/>
                </a:solidFill>
              </a:rPr>
              <a:t>51%</a:t>
            </a:r>
            <a:endParaRPr lang="ko-KR" altLang="en-US" sz="3200" dirty="0">
              <a:solidFill>
                <a:srgbClr val="40474D"/>
              </a:solidFill>
            </a:endParaRPr>
          </a:p>
        </p:txBody>
      </p:sp>
      <p:sp>
        <p:nvSpPr>
          <p:cNvPr id="29" name="テキスト ボックス 17">
            <a:extLst>
              <a:ext uri="{FF2B5EF4-FFF2-40B4-BE49-F238E27FC236}">
                <a16:creationId xmlns:a16="http://schemas.microsoft.com/office/drawing/2014/main" id="{1A0512F2-AFCA-46E7-AB9B-DE66C12BAD66}"/>
              </a:ext>
            </a:extLst>
          </p:cNvPr>
          <p:cNvSpPr txBox="1"/>
          <p:nvPr/>
        </p:nvSpPr>
        <p:spPr>
          <a:xfrm>
            <a:off x="9140107" y="553413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latin typeface="+mn-ea"/>
              </a:rPr>
              <a:t>소제목을 입력하세요</a:t>
            </a:r>
            <a:endParaRPr kumimoji="1" lang="ja-JP" altLang="en-US" spc="-300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F81825-EC5D-440C-8569-8CCE5850539B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B53490-4F37-411D-BCBF-4E44B115BF17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6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F9E7-E245-42FB-8052-5E621F37C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419100-98A4-4AFD-96BA-432981ECB532}"/>
              </a:ext>
            </a:extLst>
          </p:cNvPr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83D5A-CB84-4743-AEA5-9C531B414F64}"/>
              </a:ext>
            </a:extLst>
          </p:cNvPr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26F0FF-F9A3-4C7F-9354-F8CB6881AA76}"/>
              </a:ext>
            </a:extLst>
          </p:cNvPr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775BF9-1A88-4904-8029-21EA94648A60}"/>
              </a:ext>
            </a:extLst>
          </p:cNvPr>
          <p:cNvSpPr txBox="1"/>
          <p:nvPr/>
        </p:nvSpPr>
        <p:spPr>
          <a:xfrm flipH="1">
            <a:off x="718818" y="2318404"/>
            <a:ext cx="155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Part 2,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912C2-8A1D-413F-842D-DD4797C6B6F0}"/>
              </a:ext>
            </a:extLst>
          </p:cNvPr>
          <p:cNvSpPr txBox="1"/>
          <p:nvPr/>
        </p:nvSpPr>
        <p:spPr>
          <a:xfrm>
            <a:off x="718819" y="4090153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185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1B5F0-B387-410D-8D14-0BFB992657BC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6C5757-DC5A-4051-9DD3-E99E58E896BF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90E59-C917-4F23-B9F9-DF9188722FB8}"/>
              </a:ext>
            </a:extLst>
          </p:cNvPr>
          <p:cNvSpPr txBox="1"/>
          <p:nvPr/>
        </p:nvSpPr>
        <p:spPr>
          <a:xfrm>
            <a:off x="730045" y="142733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90F83B5-0322-4F64-A1EA-B1D16BB61960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21607BE-1BAB-49D4-9170-15FBE1C0FCFB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39E86F6-1F4A-4B3F-AE15-B55C18B80774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E7E32E3-D62F-4D76-A53D-624984239877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40E573-D2D3-4ABF-9391-1CB4F75D7A3C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CF1ECB-F5BA-4B99-9204-1A8368F71B64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B2898B2-BE49-4F9A-91B7-EA6DFD49F140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395278C-2931-4240-B0B1-8190B43FD978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2603F7B-C73C-40A2-BBEF-60E37CB62357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A95302-CA75-49EA-923C-36E47C0FC944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B80DD6-D617-4810-BD94-8D7F915C909D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CFF1651-DE06-4139-B100-D6D4D518EEB9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18C4ADE-4982-47EE-B3E3-B6AC96409F88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0F454F1-A7FC-47C9-9608-FA56936A4113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694533-9CBC-448C-89E4-BF63294FD6FA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7D054E-1846-4CFD-A6AC-33ED17BE2DCF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E21CBAC-5373-433B-A0E7-9A1192B6FEC1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74CA96B-8586-454C-A11E-ADFCA9BF5ABB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1EA94-E1FA-4460-9187-A64959AA59A7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B9DA3-ED55-446C-BF6F-7404F5D1E98D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48A5F87-091E-450C-8BA4-6CA14D6BCF69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ACA038-39FF-42BC-A1A5-66BE8F961374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8ADD653-38EA-436F-812F-0E370C373D83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3708C3B-DC6C-434F-A83E-878313487AB8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1963C8A-1537-4A32-B6DE-08420C5F987F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62380A6-10B1-42C2-869C-FA5C719CEC5C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6E717A-44D8-4C8A-9683-167464F815F2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66DC311-558C-4B20-B9EC-1999A8E7EFF8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FC0F9AA-02D5-40C8-ACCF-9B868938F6FA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D04E0E3-CB89-45AD-B6E4-CF1D084D5FC5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EE17D8A-CCF2-4684-BA73-310A0F1494E1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7FFA20D-D96F-44A9-BB88-B80938271AD0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7E01E41-E6FB-4968-A197-8089827D5C00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4ABEB37-CF47-43A6-A5A8-6C8578D1F9C8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F1DF89D-7929-41AB-8F48-64C82D2DE555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E2A7596-33CD-4BBE-8159-2F453D8520D0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F5E5A0F-EC6C-4650-9578-ACFF383AC39D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9793969-1001-4EAF-9B18-79381195D48F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358DFC8-9ACD-47D4-B0A8-6095568F08FF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4E06973-E07B-4F2B-8E11-B810EFC6DDD0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3742AEF-20F0-4BF3-B5A8-4F7F0A0621EA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E97C034-F6C8-4431-812D-B85878F058DC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7C28EF9-D99E-42F6-A703-BEC8A0DBC9CD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C943733-EDAB-4024-95FE-611E5664692F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DCBD2C2-E02D-4961-8200-0F5F46FC3817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F977518-12F7-4EBA-BB40-CDF353E912C2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42D6156-A60C-440C-B552-7A29582D8721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6E473DB-14F7-4BFE-B5DF-E497E832D922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0AF2CD2-2337-4935-B949-C91D34EB3D38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9195DBC-E204-45D4-BF42-6B274B543F5F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9665871-65B5-4878-BF42-535DDAB27714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13B0924-EB7D-49B1-B8D8-8A175A44945F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7AEEC8F-9259-44C5-8E07-6C65FEB11724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64EFC33-1F3A-4873-B126-45FCADE1B74D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871ED25-DDE8-457D-80F6-178F29EF37F5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B1801C0-9D02-4268-BB09-AD64F47C1FB8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12E1654-EE9F-493A-AAED-3071DF94EA1B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AF12AFC-71A3-41CA-B9FA-0827A749ED5C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05586FD-5C7F-48CF-ABA4-3DA137F009D0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790E52B-3D51-4294-AF9F-E99C3666ECEF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50FC35B-5FF8-4B19-A65D-9A290910BDDF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24EC261-BF68-456A-A5CB-FCB57DCE3613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8B47C7D6-CF7E-41CA-920B-2B444B8CFAC8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F37FBCF-0C6B-4467-88B8-497477C8661E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73AB74-4655-4651-B9AA-B3FC1CFCA745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55A5D3A-73CC-4CE7-BA9C-64E75CAD95B0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98E6807-DC80-4408-8C6E-9DC0E2AC41E2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6A4D6D3-706E-45DE-89EE-3B8BC6E393AD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06202D1-9C07-4957-B842-9B60F28FAC74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92BCC71-066A-4AE8-A3D3-BB6B0CCEEE5B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1915734-544B-4CE4-B655-30C4C17576A8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176BD1C-358E-4681-94B9-CF321D194A91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3FF2514-0B73-4A15-ABDC-D23DCF28DADA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0BB8ACE-B58E-4A6A-B18F-24AD70CB9D8F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7A6F2D1-8682-4466-A968-560DBF5C7E86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5E58A61-B6DE-4C8D-938A-100CB8FA27FE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94A381-A1C2-4268-AC2D-44BCFAE32EE8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B19E753-4654-481A-A5DF-9E16C52E972E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D8B7EAD-D670-4E82-9FB9-00C8AA25C19E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65F4E59-4747-4A6D-9DE2-04132DE9036F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1F0651-F8AB-4762-9B5C-619D2FDE8320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9CF373B-27C8-4B7E-B18F-070103A77AE9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F9A3C02-18C8-4125-9FBB-0CD04DE7B3D2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18E33B-F7F0-4DD8-82FE-A574AA1A5AE8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0941197-DB62-40FB-8C4A-24210FEDF8C6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D719BFA-A0C5-4282-85A7-63EAF855CEB0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FC50691-5CAF-4C24-A861-9D738100F459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FF88074-52A6-4630-AEEB-1FF0717F1B70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CA0A63D-5B42-4440-A5E6-5FEB36BEE2DC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656D38F-D5D1-420C-9B40-2FDD20A7DA52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4C20EE-7C2E-44E9-9252-53F70918EB2E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2391CC-6A20-47A4-A642-FF0E03FADC42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124DB33-ED36-455B-B51E-30737F70EC11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2C32118A-3BB7-4AEC-A18A-EE87D6024A3A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0526FB2-57CE-48A1-BE6E-78459AF3CF92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20CF246-4693-4C8B-B990-4F0FD7A977EF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6DAB2CA-6E8D-4ED1-8FB7-302CA1EDD5F5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492F64B-6A50-455D-BC68-A84E2C6AEA03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EB6499D-0EBE-4626-A964-C045F717F4FC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E6EF338-3A06-41F5-98CD-924F55DBB0AE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F196C1E-7261-4CEF-AD8A-40D1CC064518}"/>
              </a:ext>
            </a:extLst>
          </p:cNvPr>
          <p:cNvSpPr txBox="1"/>
          <p:nvPr/>
        </p:nvSpPr>
        <p:spPr>
          <a:xfrm>
            <a:off x="2613411" y="55520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85%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0ED1450F-773C-4D56-ACB5-D7E1A24284CC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4A1C7A6-4773-4235-AC04-72EF995E077E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5C7028E-0E88-4F42-99C4-C636963AD0AD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DED5A068-3965-4495-A867-37C8EEA2043A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CA61A4E-4F42-45FF-8266-787FE0F91CAD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35EB83CB-98DF-4906-A010-FEA7BB0A816E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E58E0DA-3533-4034-9933-BB81772844E7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DD658FF-05AA-49F5-BA8C-2EB21F22A383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1FB2E6D-E7C9-4F8D-B841-0B45EDC6BB76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D1512458-91B1-4F3B-8A3A-5B03A43AD729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DB66393-1E08-49EE-964A-98FE5B282EC5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800B98B-34EE-4CA8-AE33-04E10FE9BA3C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F359007-0586-4B93-BD61-2B3D35F3FC4F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DB636C2-D831-42DF-9C3C-F58B290152B9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FB709224-959B-45A9-8F66-FEB76AFA0073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7415E774-F22F-4D0F-9A0D-B7ED9F1A4671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3B831F9-FA7B-4BDB-A6BA-741CDBA934C4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6FC05F14-9F55-407A-B25E-2E42D9A2153F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8285A88-C474-4158-B07A-8BDC248D376A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DDE6C1D-BA0B-49B9-845E-CDF5F8F165AF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3A29A2F-3368-46DE-A25E-9E1E9437F06B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9B1A572-B801-4959-B6EC-C9B0F36BC88F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164922F-A9C6-42F1-946B-8CAB9673F9C5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2E0B0558-27C6-45C7-B2AC-BA4FC21AE1A1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5050F5F6-13E4-421D-891A-0AA91C871460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10B84B29-6C6B-49B5-B94B-5AB99244F407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FF2786F8-2E3B-4C29-9C2C-E16CF127E518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D415B00-A030-4799-8CAE-2EF9852599F5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642CADD-007E-4113-95A7-4D09E59FC7AD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A1F0270-37D4-48FF-A6EE-FA50C32C2E27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D0976B0-C6AE-4A37-8B1B-2C9FAB8525DC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402A70A-B2B5-4505-8806-8126920DE169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D7B483C-5BB4-44A3-9859-8CCB46CE0F0D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7A88059C-8FFA-4A95-A858-E051D5C3411E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FEE9693-0684-4237-8670-6FC076B6221F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7C695F0-3CB1-4E23-94F3-A3D32DB4A122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E7A7DA19-D9D6-480C-A831-1179088E7E55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190A7168-355E-41D7-BDCF-B26F0D4E503D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769418D4-6C98-4381-8AAC-917BD0212A98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5A68C52-A783-4D66-98EB-15C62D0E164C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815C236F-A0E1-405D-93B1-A086E3640441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218A48AD-BD96-4687-B79B-39F07A886869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FC8AEA8-2576-44F4-97D6-336753343793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D898E73-9530-4261-9EB2-4111943FB992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A833ACF0-3DCB-4050-A822-783C6370805D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A5DE4EB-DADD-41D7-83B7-38C79B4B8A25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D0A47C9B-0874-4692-9308-DC9024670276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EE50CFD8-21B0-457A-818C-4120FF7E3FF8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F6936C1-0E2A-4BCA-961C-E1870EE17B6C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84C5A44-B713-4F37-BD74-6BF4353F36F5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BFEDA52-46D5-488A-9185-BC9AD6CC9F7B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2790363E-B646-453A-A81B-7879EFA0D0C3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452C84C7-FCBA-414D-8ED4-63858E1757D4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4AB338-6558-40F0-AD2B-14725EA6AFC7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EF64A7F1-C2AF-43CB-8ABD-30D2F4C2A974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40BEB22-EDF7-45E0-93A9-1CBEEEDECF5D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ED6A2F34-A555-4EB0-95BD-9A601D8CCE44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F699ED88-85E0-4F41-B4C8-2FB454FC4F08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9E3A6CC0-D665-45A0-9B02-943433721C20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8679DF4-29BE-41E1-B6A7-DCC394AAD414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1953683-A523-4027-ABDD-5BE65C5DC227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6F240C1D-C3D9-4431-8684-429BE3AA873E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A6661E3-0437-4383-8B0E-088FDAAE18A9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400E3AFE-5265-4391-A6BA-F091D96AB908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924BF97-05CE-44B2-B6D3-AF2CFA0E9097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6C5BE52-D519-40F3-A68F-C59371FD0F04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407CE721-11EE-4AC5-B431-B847A8891194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E144002-AA98-4C6F-AB6F-693C5E25A67E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4C60977-1708-4C6C-9793-16272F25EA83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94D717EA-8B56-4BF5-AFC4-F7B33CF07A84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4706CD4D-06C3-401E-B68B-4CB8021F36C0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1B6F5979-E114-47CF-B8CC-3666DA9486AA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AF200885-4A4A-4C4B-A512-A6A3B10592AF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BBC1E631-8E6E-463D-AD33-91C899655AC0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8B373B1A-4657-4B6D-8474-613B2037150D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01461E-E33A-4B5B-850C-EBEF13D99B61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93C024F1-C794-4AF7-9526-BD7D3518D6BD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11B6D22-15A3-4C68-AA60-8462CF6C1C9B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5AA3F579-AF0D-4060-AEBF-2EEF09473D93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9792A60-BA3F-4EC6-A049-3EA4B613C0C8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D035B406-9380-4A7D-AAA8-4BC974E3D0AA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0EDEF060-8DC8-4729-8DA2-6B4C0077E76D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9EBEC186-44D0-4B94-A976-40CF752BE76A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297FD521-CB6E-4429-B2E1-B3DACF21BFF2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E8BA359F-A6AF-4C9D-AD71-C4CDE7355808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050E1CE-A715-49A6-99BB-A2343AA795D8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FF0CAC6-ED1B-4FAF-A497-E1FCE32800B0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C3FA989-0D70-4F6C-A41F-2ABFECDFCF73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32F0C4B-D3E6-4BA4-9BF1-26A14B67DA09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00186ACA-1A46-4B91-9446-61815C3873F9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DE2B709-65F8-432B-8671-A8A74B24482F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13EDA00-6DE8-4F08-BF68-9A2B3767BD1B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D2EC099-2CA1-412C-8626-631EA893DF54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00C207A-3F40-489A-8F57-218AF7A45067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0E54667D-CA39-4CB5-B930-1157C559E205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D0594FE4-0BD8-410E-BA3E-80522BB8DE0E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FA0E21E-FE62-46D0-9979-DC16A05DBB7F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E4A6B650-D6D5-4095-8336-19C835DBC04B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B942D12C-D7AA-4056-9A0D-19A86FDB7F96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D88E4227-F5CB-492C-BB37-C43E6C7FE522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F5424C40-DF4B-487A-8545-8EA98BD74D7E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6F6ECF1-E382-4C9D-A61B-16FDEBE0390F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FB356CD-F8B8-402D-98DC-9B2C961AA3D2}"/>
              </a:ext>
            </a:extLst>
          </p:cNvPr>
          <p:cNvSpPr txBox="1"/>
          <p:nvPr/>
        </p:nvSpPr>
        <p:spPr>
          <a:xfrm>
            <a:off x="8653309" y="55979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62%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CD20A49-62C7-495E-9F17-E5DBDF2F4BBA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4618359-8B08-414C-8C80-52E3316A866E}"/>
              </a:ext>
            </a:extLst>
          </p:cNvPr>
          <p:cNvGrpSpPr/>
          <p:nvPr/>
        </p:nvGrpSpPr>
        <p:grpSpPr>
          <a:xfrm>
            <a:off x="6665721" y="1383496"/>
            <a:ext cx="668244" cy="668244"/>
            <a:chOff x="6850068" y="1576156"/>
            <a:chExt cx="668244" cy="668244"/>
          </a:xfrm>
          <a:solidFill>
            <a:schemeClr val="accent3"/>
          </a:solidFill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DA55E8FE-20C8-4D43-98D0-28CD2CC6E156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F5C6661-4565-4F2D-81FC-3112E11C3514}"/>
                </a:ext>
              </a:extLst>
            </p:cNvPr>
            <p:cNvSpPr txBox="1"/>
            <p:nvPr/>
          </p:nvSpPr>
          <p:spPr>
            <a:xfrm>
              <a:off x="6965220" y="1617891"/>
              <a:ext cx="437940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ko-KR" alt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00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28663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프로젝트 일정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cxnSp>
        <p:nvCxnSpPr>
          <p:cNvPr id="243" name="직선 연결선 242"/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flipV="1">
            <a:off x="3589547" y="3421099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 flipV="1">
            <a:off x="5410692" y="19890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V="1">
            <a:off x="7465883" y="3429000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V="1">
            <a:off x="9660429" y="19890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9749329" y="1968436"/>
            <a:ext cx="6047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491283" y="3831600"/>
            <a:ext cx="1351805" cy="3900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5.5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~7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499593" y="1968436"/>
            <a:ext cx="15625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~5.5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614947" y="3818489"/>
            <a:ext cx="1348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~2.5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909179" y="1925272"/>
            <a:ext cx="891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0~1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664711" y="4260904"/>
            <a:ext cx="11759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분석 및 설계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>
            <a:off x="1794879" y="1945836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518072" y="4293790"/>
            <a:ext cx="17520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통합 테스트 및 배포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911282" y="2365970"/>
            <a:ext cx="5652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기획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894087" y="2707368"/>
            <a:ext cx="1953947" cy="44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주제선정, 사례분석, 프로세스 모델링</a:t>
            </a:r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771723" y="2343678"/>
            <a:ext cx="2017699" cy="639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포트폴리오, 이력서, 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면접자료 준비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501809" y="2361267"/>
            <a:ext cx="1750798" cy="570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단위 서비스 구현 및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단위 테스트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647516" y="4582884"/>
            <a:ext cx="2593980" cy="999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요구사항정의, WBS/스케줄(GantChart)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유즈케이스, 분석모델, 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UI 프로토타이핑(Balsamiq)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클래스 설계(UML Class Diagram, VP)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인터페이스 설계(Component Diagram, VP)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제목을 입력하세요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72" y="172731"/>
            <a:ext cx="60305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100">
                <a:solidFill>
                  <a:srgbClr val="554f4d"/>
                </a:solidFill>
              </a:rPr>
              <a:t>Part 2,</a:t>
            </a:r>
            <a:endParaRPr lang="ko-KR" altLang="en-US" sz="1100">
              <a:solidFill>
                <a:srgbClr val="554f4d"/>
              </a:solidFill>
            </a:endParaRPr>
          </a:p>
        </p:txBody>
      </p:sp>
      <p:cxnSp>
        <p:nvCxnSpPr>
          <p:cNvPr id="243" name="직선 연결선 242"/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5211231" y="1892711"/>
            <a:ext cx="6047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683235" y="3799039"/>
            <a:ext cx="1351805" cy="3900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5.5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~7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58076" y="1892711"/>
            <a:ext cx="15625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~5.5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885751" y="3785928"/>
            <a:ext cx="1348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주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~2.5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24269" y="1892711"/>
            <a:ext cx="89117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0~1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935515" y="4228343"/>
            <a:ext cx="11759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분석 및 설계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4" name="직선 연결선 253"/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소제목을 입력하세요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710024" y="4261229"/>
            <a:ext cx="1752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통합 테스트 및 배포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소제목을 입력하세요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451288" y="5575343"/>
            <a:ext cx="2052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726372" y="2333409"/>
            <a:ext cx="5652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기획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09177" y="2674807"/>
            <a:ext cx="1953947" cy="44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주제선정, 사례분석, 프로세스 모델링</a:t>
            </a:r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198052" y="2267953"/>
            <a:ext cx="2017699" cy="639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포트폴리오, 이력서, 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면접자료 준비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소제목을 입력하세요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 가득 버리었습니다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릴케 그러나 까닭이요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소제목을 입력하세요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 가득 버리었습니다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릴케 그러나 까닭이요</a:t>
            </a:r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160292" y="2285542"/>
            <a:ext cx="1750798" cy="570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단위 서비스 구현 및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단위 테스트</a:t>
            </a:r>
            <a:endParaRPr lang="ko-KR" altLang="en-US" sz="160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918320" y="4550323"/>
            <a:ext cx="2593980" cy="999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요구사항정의, WBS/스케줄(GantChart)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유즈케이스, 분석모델, 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UI 프로토타이핑(Balsamiq)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클래스 설계(UML Class Diagram, VP)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인터페이스 설계(Component Diagram, VP)</a:t>
            </a:r>
            <a:endParaRPr lang="en-US" altLang="ko-KR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381758" y="5601846"/>
            <a:ext cx="2052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제목을 입력하세요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27" name="자유형: 도형 26"/>
          <p:cNvSpPr/>
          <p:nvPr/>
        </p:nvSpPr>
        <p:spPr>
          <a:xfrm>
            <a:off x="6932401" y="108580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cxnSp>
        <p:nvCxnSpPr>
          <p:cNvPr id="28" name="직선 연결선 27"/>
          <p:cNvCxnSpPr/>
          <p:nvPr/>
        </p:nvCxnSpPr>
        <p:spPr>
          <a:xfrm>
            <a:off x="6098440" y="3000920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4792403" y="4201086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27464" y="4201083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560349" y="4407441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216617" y="1251308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975383" y="440744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71210" y="1770434"/>
            <a:ext cx="344804" cy="751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061" y="4935914"/>
            <a:ext cx="54534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98926" y="4937610"/>
            <a:ext cx="5116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474868" y="4349188"/>
            <a:ext cx="2858426" cy="1942892"/>
            <a:chOff x="281014" y="4235821"/>
            <a:chExt cx="2858426" cy="1942892"/>
          </a:xfrm>
        </p:grpSpPr>
        <p:sp>
          <p:nvSpPr>
            <p:cNvPr id="38" name="TextBox 37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400"/>
                <a:t>역사를 곧 바이며</a:t>
              </a:r>
              <a:r>
                <a:rPr lang="en-US" altLang="ko-KR" sz="1400"/>
                <a:t>, </a:t>
              </a:r>
              <a:r>
                <a:rPr lang="ko-KR" altLang="en-US" sz="1400"/>
                <a:t>풀이 있다</a:t>
              </a:r>
              <a:r>
                <a:rPr lang="en-US" altLang="ko-KR" sz="1400"/>
                <a:t>. </a:t>
              </a:r>
              <a:r>
                <a:rPr lang="ko-KR" altLang="en-US" sz="1400"/>
                <a:t>발휘하기 가슴에 커다란 청춘에서만 그들의 이것이다</a:t>
              </a:r>
              <a:r>
                <a:rPr lang="en-US" altLang="ko-KR" sz="1400"/>
                <a:t>. </a:t>
              </a:r>
              <a:r>
                <a:rPr lang="ko-KR" altLang="en-US" sz="1400"/>
                <a:t>눈에 희망의 사랑의 가장 주며</a:t>
              </a:r>
              <a:r>
                <a:rPr lang="en-US" altLang="ko-KR" sz="1400"/>
                <a:t>, </a:t>
              </a:r>
              <a:r>
                <a:rPr lang="ko-KR" altLang="en-US" sz="1400"/>
                <a:t>더운지라 가슴에 황금시대다</a:t>
              </a:r>
              <a:r>
                <a:rPr lang="en-US" altLang="ko-KR" sz="1400"/>
                <a:t>. </a:t>
              </a:r>
              <a:r>
                <a:rPr lang="ko-KR" altLang="en-US" sz="1400"/>
                <a:t>얼음과 따뜻한 설산에서 돋고</a:t>
              </a:r>
              <a:r>
                <a:rPr lang="en-US" altLang="ko-KR" sz="1400"/>
                <a:t>, </a:t>
              </a:r>
              <a:r>
                <a:rPr lang="ko-KR" altLang="en-US" sz="1400"/>
                <a:t>불러 인생을 불어 쓸쓸하랴</a:t>
              </a:r>
              <a:r>
                <a:rPr lang="en-US" altLang="ko-KR" sz="1400"/>
                <a:t>? </a:t>
              </a:r>
              <a:endParaRPr lang="ko-KR" altLang="en-US" sz="1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3881" y="4235821"/>
              <a:ext cx="89725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지선규</a:t>
              </a:r>
              <a:endPara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8961204" y="4315378"/>
            <a:ext cx="2858426" cy="1942892"/>
            <a:chOff x="281014" y="4235821"/>
            <a:chExt cx="2858426" cy="1942892"/>
          </a:xfrm>
        </p:grpSpPr>
        <p:sp>
          <p:nvSpPr>
            <p:cNvPr id="41" name="TextBox 40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400"/>
                <a:t>역사를 곧 바이며</a:t>
              </a:r>
              <a:r>
                <a:rPr lang="en-US" altLang="ko-KR" sz="1400"/>
                <a:t>, </a:t>
              </a:r>
              <a:r>
                <a:rPr lang="ko-KR" altLang="en-US" sz="1400"/>
                <a:t>풀이 있다</a:t>
              </a:r>
              <a:r>
                <a:rPr lang="en-US" altLang="ko-KR" sz="1400"/>
                <a:t>. </a:t>
              </a:r>
              <a:r>
                <a:rPr lang="ko-KR" altLang="en-US" sz="1400"/>
                <a:t>발휘하기 가슴에 커다란 청춘에서만 그들의 이것이다</a:t>
              </a:r>
              <a:r>
                <a:rPr lang="en-US" altLang="ko-KR" sz="1400"/>
                <a:t>. </a:t>
              </a:r>
              <a:r>
                <a:rPr lang="ko-KR" altLang="en-US" sz="1400"/>
                <a:t>눈에 희망의 사랑의 가장 주며</a:t>
              </a:r>
              <a:r>
                <a:rPr lang="en-US" altLang="ko-KR" sz="1400"/>
                <a:t>, </a:t>
              </a:r>
              <a:r>
                <a:rPr lang="ko-KR" altLang="en-US" sz="1400"/>
                <a:t>더운지라 가슴에 황금시대다</a:t>
              </a:r>
              <a:r>
                <a:rPr lang="en-US" altLang="ko-KR" sz="1400"/>
                <a:t>. </a:t>
              </a:r>
              <a:r>
                <a:rPr lang="ko-KR" altLang="en-US" sz="1400"/>
                <a:t>얼음과 따뜻한 설산에서 돋고</a:t>
              </a:r>
              <a:r>
                <a:rPr lang="en-US" altLang="ko-KR" sz="1400"/>
                <a:t>, </a:t>
              </a:r>
              <a:r>
                <a:rPr lang="ko-KR" altLang="en-US" sz="1400"/>
                <a:t>불러 인생을 불어 쓸쓸하랴</a:t>
              </a:r>
              <a:r>
                <a:rPr lang="en-US" altLang="ko-KR" sz="1400"/>
                <a:t>? </a:t>
              </a:r>
              <a:endParaRPr lang="ko-KR" altLang="en-US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4320" y="4235821"/>
              <a:ext cx="897255" cy="388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고명한</a:t>
              </a:r>
              <a:endPara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7253476" y="1160206"/>
            <a:ext cx="2858426" cy="1942892"/>
            <a:chOff x="281014" y="4235821"/>
            <a:chExt cx="2858426" cy="1942892"/>
          </a:xfrm>
        </p:grpSpPr>
        <p:sp>
          <p:nvSpPr>
            <p:cNvPr id="44" name="TextBox 43"/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400"/>
                <a:t>역사를 곧 바이며</a:t>
              </a:r>
              <a:r>
                <a:rPr lang="en-US" altLang="ko-KR" sz="1400"/>
                <a:t>, </a:t>
              </a:r>
              <a:r>
                <a:rPr lang="ko-KR" altLang="en-US" sz="1400"/>
                <a:t>풀이 있다</a:t>
              </a:r>
              <a:r>
                <a:rPr lang="en-US" altLang="ko-KR" sz="1400"/>
                <a:t>. </a:t>
              </a:r>
              <a:r>
                <a:rPr lang="ko-KR" altLang="en-US" sz="1400"/>
                <a:t>발휘하기 가슴에 커다란 청춘에서만 그들의 이것이다</a:t>
              </a:r>
              <a:r>
                <a:rPr lang="en-US" altLang="ko-KR" sz="1400"/>
                <a:t>. </a:t>
              </a:r>
              <a:r>
                <a:rPr lang="ko-KR" altLang="en-US" sz="1400"/>
                <a:t>눈에 희망의 사랑의 가장 주며</a:t>
              </a:r>
              <a:r>
                <a:rPr lang="en-US" altLang="ko-KR" sz="1400"/>
                <a:t>, </a:t>
              </a:r>
              <a:r>
                <a:rPr lang="ko-KR" altLang="en-US" sz="1400"/>
                <a:t>더운지라 가슴에 황금시대다</a:t>
              </a:r>
              <a:r>
                <a:rPr lang="en-US" altLang="ko-KR" sz="1400"/>
                <a:t>. </a:t>
              </a:r>
              <a:r>
                <a:rPr lang="ko-KR" altLang="en-US" sz="1400"/>
                <a:t>얼음과 따뜻한 설산에서 돋고</a:t>
              </a:r>
              <a:r>
                <a:rPr lang="en-US" altLang="ko-KR" sz="1400"/>
                <a:t>, </a:t>
              </a:r>
              <a:r>
                <a:rPr lang="ko-KR" altLang="en-US" sz="1400"/>
                <a:t>불러 인생을 불어 쓸쓸하랴</a:t>
              </a:r>
              <a:r>
                <a:rPr lang="en-US" altLang="ko-KR" sz="1400"/>
                <a:t>? </a:t>
              </a:r>
              <a:endParaRPr lang="ko-KR" altLang="en-US" sz="1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8023" y="4235821"/>
              <a:ext cx="897255" cy="3904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지준철</a:t>
              </a:r>
              <a:endPara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AFB79B-1BA2-4438-8B19-ECC6E260B4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9D1AA9-02FA-412D-B953-F382635086F5}"/>
              </a:ext>
            </a:extLst>
          </p:cNvPr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D8A05-B525-4276-BFD3-054B35C1DFE6}"/>
              </a:ext>
            </a:extLst>
          </p:cNvPr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C7BC60-E722-4516-8C96-45C25FC3ED2C}"/>
              </a:ext>
            </a:extLst>
          </p:cNvPr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A79116-385D-4474-8484-2E9220528D74}"/>
              </a:ext>
            </a:extLst>
          </p:cNvPr>
          <p:cNvSpPr txBox="1"/>
          <p:nvPr/>
        </p:nvSpPr>
        <p:spPr>
          <a:xfrm flipH="1">
            <a:off x="718818" y="2318404"/>
            <a:ext cx="155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Part 3,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9B42D-BA7B-48AA-84F3-4A0A9B64378F}"/>
              </a:ext>
            </a:extLst>
          </p:cNvPr>
          <p:cNvSpPr txBox="1"/>
          <p:nvPr/>
        </p:nvSpPr>
        <p:spPr>
          <a:xfrm>
            <a:off x="718819" y="4090153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7632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44F160-1659-48C1-AC7D-4076DE925966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4B1124C-369D-4BC0-8915-D802BE7ABC9C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33E39A4-8C97-4EB7-A41E-7F5B5636D404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3F222B4-8A37-4667-BFEE-5A8EDAC5CC0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F6B973A-8434-4702-AE4B-FBF1A2610013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3E9C20-B78D-41DD-B6F1-AA2B15E4F987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4DECE41-BEE9-4CC2-A174-655C07B3D1C1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B0D6539-B96B-4A29-BD2D-DCCD3FAD8899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E06FBE8-9669-4781-8897-A8AF30038809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049069-1344-4FD7-AE1E-32053D26D588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D1C309F-8480-4FCE-8413-21E9BFC28F1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DF7AE8E-CC3A-47C4-A01C-C1F44EC7D398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6BF683-BD5C-46CC-B07B-180D7D0C7B5F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5E60B8-1F74-42B4-BA2C-A4E7F20292C9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0FC30B5-DCC6-4C72-9A45-1D66C77B756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6712D0B-2FAB-484C-9A06-2F59F33DAD80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D24110-474C-4A76-9129-D88303A3CCEC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F3EB22B-A86E-4A83-89C2-5B267226603D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1783A05-AC57-4246-9757-CF5A84447AAC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EE3F037-D9EC-4BD4-92B8-5837CB03A70E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57ECA2E-1792-420D-9570-AF05B5CBDAA4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BB614E4-7DB1-43B1-9861-B1EFCA15CAAF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ADB4915-2CA9-46EC-92CF-B99E2800E666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3487AFE-99C4-4DBA-AEE7-52AA177316B6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0D3108E-82AB-4D81-BF1F-D82059E2CAA7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90E30E0-F39A-4EC8-8CE1-476791BED347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9126ED3-5FBB-4881-A76B-DEA557DD8355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4557A3F-D4ED-4E0A-9033-C57A682EA0C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2700000-6B7D-4E67-87BC-37A99DDEB2C5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311143C-D873-487B-9BDF-7B57B3C70EDC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190DBB8-E04B-4007-93BB-3DC23C82F8DD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06554D6-C1D2-4860-A833-82468189D8B3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501DDEF-15B9-4FCF-9720-50F854286247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F4CD8A6-5A5E-4EA3-9493-77F64A927117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24613B9-AA36-4E34-9A3C-7E798137F95D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A84FD75-3DC0-4821-8871-C0604D089800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2B51C7A-8E25-4F0E-A9C0-0EDB84B0ED9F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85B52C4-DD92-4253-BEB4-316A8F94DECD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CDBF234-C16F-4360-8352-6C1A8632F2C8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5AEE069-31DC-402E-8FB8-D3206BB6ABCF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E54CF75-4175-422E-B477-8CAB3E7D0AC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2E30482-925C-4B0E-9D91-A830057DB906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0B72A0A-4227-4424-A856-9F1BCF97FB4B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4E3B647-6919-48E8-A769-56496A0B0E85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5EFAD99-294C-4C55-8218-6804F11941FE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71D3607-E514-44BA-AEF6-DDDA906B623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32DF752-812E-46EF-8838-795CCC93930F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7DFCFC8-CDAC-49C1-9989-615B04C502C5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FAE0942-7F37-4306-A293-2E397447C1F2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A483FF5-C526-461E-AB37-313A24451379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6DD8D70-E94F-4E12-8B58-3646C3936BB7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328F48A-BDF0-47FE-A2CA-6A803EE6CE3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43D7F74-1C2D-4C99-9552-F781EC42DED4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9B9C83E-1DE9-4AC1-BB67-4AEC0D07CC8D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94BD9C9-8958-4331-A8E5-A341903D43A3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74F2F94-5266-4890-B27F-89B460004E62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E023061-D214-4361-9FCA-3AB0EF3A746D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E3E61C5C-27B5-468D-898C-9FE93F31BB88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7C014C4-CFDA-4F82-865A-669E1798512A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CFBEF1-EF42-4328-9C62-D02955A6EC3E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54F6709-0905-4EF6-8A73-AF376DD482F7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A2AFF2B-D124-4FA2-A8B8-7FF80663E7C3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514578D6-BAEA-4654-934C-7B6991F6A2BC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A3BF168-F151-4AA5-A517-C91F24CF1722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2E104FE-734C-47BE-933A-24D90D884F9E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3BD8F43-8129-49EE-A17F-9E5FC52CA081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DC11589-AAD8-41A1-B1EF-14DD37582B03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CC9ABCD-0C31-48B5-89C9-CAAA29A55419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E506F5D-AEA7-4036-8B2B-909E81E18F73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35BC3A1-4FD3-4FC3-9AB8-E5B6DD287F36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B38ED98-213A-4FC7-8A73-47EBCF6745E8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E776A23-D76E-44B3-A35E-2613CB4F76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BB1B019-85EF-4EDE-B9D4-202A104C1C07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8D92D5F3-7660-4A45-A4FA-5EC75966A14E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9777E11-CB04-4010-9663-74DFA4DFC5AB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07D7F6E-6F41-43B0-A04C-2536E91CA2DF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3188908-D7E8-45DE-AADE-8CA4D77D4156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A57C95D-095E-4CCA-A16E-18C0C7DFD8DD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EE19E72-172F-48A7-8BA0-034E0925E287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228EA9E-BCB4-4A06-B2AD-9FDA43C97FC1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3801CB7-471C-4368-A245-BFDA3E01631F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4999E12-63CD-463A-B0EC-5621E4A8E09F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9D5874C-0334-4B25-BBC8-0436C59855EB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3BDE001-F29D-4F68-951D-F1E3BD7E9127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FFDD11D-8ACC-40CF-9037-978C0C69E7D8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3C69A9B-9B8D-4C35-B898-C84E4F7A473D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933FA6F-937E-4ACF-B7D1-9B5EC66AC76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3F1EEC8-C05D-47EF-ABC6-A94C0BA41FF6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46DEDFC-DDC6-41E7-83B7-4E742DC5AC9F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C9ED4ED-3F1E-4C2A-AE7A-F938997516E6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F5DDDF8-AE8F-4DC5-A4BB-AD87BA747814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E71598C-3315-490B-84C5-64D362FBB72E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940A765-4E44-48AB-A25F-BFDD29EE9917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AD3F964-A365-4743-99A6-5F3E10495913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F6D3EB9-C552-4DA9-B5FB-9D7CFC3D1758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5C47D91-5405-459B-B9D1-04FA991C2DD5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437A9C67-CF29-46F1-809A-71DCE022222B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6F2976A-6785-49DB-B0C9-CD02851D5106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11D6028-32F1-4E18-AC4B-B0BECFD6EDB7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4A00829-AFE9-40DB-8A5E-EC93F33F1E2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FDEA8487-65C6-4B15-8E12-11259534758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17064F5-4400-45F0-9919-C2991E244CFA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5F8DA0BB-620C-4440-B4FC-F0F399C62442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8D2FF7F-A3FA-4DA0-B270-E8BE3E77F267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64A1EB09-29E5-4790-B951-DD8615D5EA10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8322D56A-87C6-420A-8E82-3B829D90DA79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0D28523-E9F4-4AEC-A198-A87A671CFA76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D2666C1-9838-42B2-8424-67CECBFAA39E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988083F-E952-4B72-AD24-95D0676343B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C89024AF-FC63-4EA2-BC0D-058850A0FC36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AC8F1B2-580F-4B7B-90A1-0027571D9B24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C4D01AA-A1FC-41E5-83D0-0C12A6F2ED9A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BB45C785-B6D2-45B6-93ED-35217FE5C2D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CCCA27C-7C5B-462B-B8DB-AD4D179DC489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B9EDFCD-1CE5-4482-BDF2-C894B9FDA5C5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FBE20C2A-D93A-4EE6-BAF4-A64C7AF6B678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B9345BB-14A5-424F-967A-4A1D545D72EF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CF99DF6-A563-4E2E-8B70-891EC11B6DA8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355B920-B44A-4CAE-A2E1-1C3335BD2DB5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26F2C59-AD73-43BA-9D06-EB6D0EA234A2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6DC5678C-3555-4E3F-B98F-FFAC2E65C580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6E9CE0D6-456A-4C0C-A63C-31E1721C6F8D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68CA1BE-644C-4330-A468-EFB7C926725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47BD0DC-466C-4436-8F64-6A9BEC75E074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1B74C10C-05B1-4C94-BC05-0AB8A2A5464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91AC88F-40D2-49BF-A59E-6EC3D76C09AF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7A78569-C0D8-4D5F-B3E1-FCBFF305477F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CE373BB3-D178-4E59-8A40-8BAD93E567F5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F13FBF58-D2A6-433A-A611-6E9F0289E313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BDE6A835-8C01-41FA-8B39-2FC027E32237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72324ED-630A-43E9-8BCD-454DA4BA7A72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92A700F-2705-4335-95C4-8AD87C58F405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9002560D-B594-4DB0-9E02-754BBA506571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C58B63E6-40CE-4619-ABFB-78AF491EE06D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701B60DC-6FB2-44EC-BAEA-7A356366D3C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929D8BF-5043-4D39-B59B-C9B22BB62402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049A9C6C-8419-4ED2-91DC-4D9DD7D8D0D2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F67A52A0-DDFA-44F0-9DE9-29A71D3F5FB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330F329-1439-4620-838D-A2B1353EAF53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F59111F5-CE09-4C75-A0C3-B70224595A24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B715FE7-5FE7-4DAC-B9BA-E9132E56BFD3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BEE79C8A-2F5E-4EB0-9A56-1D23F580C26D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06DF1BA-59F1-408F-95AD-89BE496350B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230F3BC8-706B-45B9-B4AE-876467F73B04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86B3FF93-CC09-41FE-A306-12A835DF4F24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696DF8B9-71C0-4807-8CE8-32E19746FD55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8019DD1-8698-4A4F-A597-021004F60CAC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17EDBD7-D1A8-4839-8423-780DD7B5EC16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4834F66A-E6A1-47FB-AEEA-16812769505F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0718CF4-0EFA-47BD-A8D8-E7D2E7C13ECF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1EF99629-51D6-41DA-BCA7-7652AA5C4E0A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2179E02-2721-4DEA-B0C3-B54CC9CFA6AD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772851-491B-439F-88DC-ECE5D111C070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82B0EA47-3720-430D-869D-4F9313128EB8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19114623-3ADC-40DF-928A-7E7C39D7641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95C9B63E-F22D-45D9-9893-82A28E52878C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49BFD21A-C136-4439-AEB9-FA9949DF364D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5F0EB20-4858-4163-B256-16A667FE52DE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14190D14-0CB2-4F1F-8A5F-3DC12EB07613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5259A9A-305C-4A39-82E2-92681589A91D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67D708EF-E024-4C41-903B-1DCD1F29FBBE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1348627-997D-4541-9C01-9F133F7288B5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6823F474-C33D-459C-A408-FF019FA0C56A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BFF199A-5DDE-494C-8273-06AC8AABEEF0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EB6B6592-A922-4FF6-AB85-6D2EF9D18288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509EE49-62E3-4BD2-BF52-54E4A46AE5F9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E493B0B4-2E54-4CA9-BDE0-143774DD243A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B60753CA-0B9E-4F42-8BBA-8EFE40C981FB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F298279-FF03-4068-9CE1-647687B2252F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D31729E-083D-4CE4-A27C-D3A3971A1E9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285DB864-519F-404C-AFDE-B2243FE42B83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05256CF-3A70-494B-ABCE-2C2764BB8889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3B79334-5C47-4F6C-B86B-94BF5666B839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C2F65F8-CB12-4AD1-9877-7AA822DD720A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2510D544-37F5-4B61-B639-DC4EC0A4AA91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CF805668-D57B-4378-B72A-216F76A3240F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EBDDBEF9-17C6-4CC3-83BD-D30069C6B22E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483FAFA8-9ABD-4778-97FC-36E24EEBE8D5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882290C-D91F-4403-BFCD-CF71CEA5FAF9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2D07BC7-0596-4245-BF29-15445F15C246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33A5A5B-49D5-44B7-9E6D-E339792528C5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A6119215-3C8B-429E-8534-B02D580B8224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BF35EC6-F112-4A76-B396-C6519E964754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33FFB284-24F3-4D41-8594-84E1DDD0AC57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5AB99BD-CD7A-4494-BE0F-D0D09CB100C8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65C28624-6F27-4941-9ED9-D448A8E1B158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5E069689-F21A-45EF-95D8-33F168AA1DF1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8089C126-EED1-48F5-BA5E-3BC4158FC2FF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F3BABA66-2E41-41F0-885A-4B310C40E01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0F32EC84-8E15-46E9-A145-F8629EE34E66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3849CEE2-71F1-4B14-9750-0F69C53B9B7C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1E28789E-CBF1-49B1-8464-F7DD906AD0D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9DE8FB45-2CFF-4CB8-9FF9-20F7757F3BB8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C24F522-1BAF-43F5-8638-82E6FC7E2F6D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F2E638F3-3483-420D-9159-014B906B9B74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FE7DF136-04CD-43E4-8B23-0489CB8534EA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C1FC5736-3925-4AF9-AD2D-8E0D42A6C00B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B9BD4717-9FA1-4F85-B1D4-2E9CCB74EFEA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657B07F1-44B2-40E3-ABEF-3B116E0A3DCC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B030CBF-D48C-4C64-8176-19E0C385D364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3DF83361-D25E-431C-9A90-E65B73AD79B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7EB1FC88-ED02-4917-BC91-C0A094DAAB3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1F54B1F-7CAA-47E6-B98A-F7249ABCBDDF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8C0A5BD-C24E-42D9-9E41-18CC2E15E0BD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C0235BD4-413E-49DE-A842-E89C9D16FDC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A738E76-0045-4955-99C5-2E4B772B271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1582BA4A-0A44-4370-AC8B-97766EAFB571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79F5F52C-48B7-4E41-B34D-B2F02C2776D8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044E779-062C-4AEB-9E19-28C4C76A591A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06EA163-98F4-414B-B19F-3E78EB98F67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CFC2F40-E52B-4D9E-B6B9-CBA8660D01F2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084B5F6-F7A0-4F2D-ADEF-0EDF1D79D354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03915A7A-B3B7-4811-A9F7-A868F80892A4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96221A1D-BC79-4434-AE61-B4351E3B8834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074C83B4-B49E-4A85-A65B-61F21756071A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888A85F4-8FEE-4792-896A-3DB5F025E39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F67342C9-4B62-40F0-A497-A7B94FAC7461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64B16105-8122-4106-8C03-5C83D926210D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4F3078FE-B003-44FA-8834-49DF1DDEB930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04462A59-8EA7-4EA6-A1A1-E655BF4F48EC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EDE2D71A-138A-4E3C-9B2B-508F16448DB5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6E52D8E0-3C4A-41EF-8E5A-7A3EADCEE70E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3BEC572-0E59-4947-9312-4502321F6E1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0FA75D2A-FC38-49DE-9F0C-F95F631A04EE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B6D15A6D-8172-4313-BD3F-0E355DD7A732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E6A9A827-94D1-468F-8157-F4A077AA3BC7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4EC40BB5-3610-4B0B-8AA7-E6C2C65B35EB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AB6CB3FB-873E-408B-88CD-207DB60C2C25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B4DE5D42-A944-4C29-BFBF-BB161548DCE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E684BDB-8756-407E-9111-E5A1B73E306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D16F859-E62E-4262-A805-EBC05DDE99B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3499BA48-932B-498B-9C0E-3EC8C89D6A3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F1E71A3-1B61-4A1E-A266-449304B5C128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EBDEA348-E9F8-4302-ABBF-4CA65C5A7F4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6D474AD2-8B44-4D20-93C1-37D3A1DF0B4F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A520D114-D8F6-4149-AD3B-40255445A0D2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16F8CCB1-5138-4018-991B-BB9666C36D1B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66A4205A-E5CC-4F6D-A1AB-8CC7090359E9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E9334C48-AB43-4470-81BB-5B8104058FFB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D85E76E-E244-42BF-B6E3-4FCAA85DF7E4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909631C9-E115-467C-A0B1-82856FC02779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2B9C338-7E46-453A-962E-AA1F786B20A7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60466CAA-1EDD-4144-AA1D-F0CCD7AA7B4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F611C96E-E767-4C39-9189-0E7DBCC989E8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69E79D57-0C99-483E-8E34-3DF6E30C8C67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69256B96-5682-41FD-80D1-6713C21A15C9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14ADC7B7-0577-4D0F-8FFE-C156819C4BAA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B07DD57-1353-46AC-9C62-3B388D36681A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04CC6C59-3534-47FF-BE16-0B608A3377E2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E41268E6-621B-4194-9B82-D8487A397A6E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A36FC22D-1C89-49AC-B38A-2A12C9D41269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D4D9E834-4302-4B6F-85B0-E79AA36E5B73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96DDA9D-6A14-45A6-A3D8-606ECE85CFDF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263BBC09-0687-4ED6-839E-412CCE0D803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BA0EE136-809F-47EA-8B14-6810BA12C915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DCB7BA1A-8B6D-4901-B82E-C9A7357A05DD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6F1DD8B3-77BC-40D0-BE3B-D93036DEA6F2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17AB7082-24C2-4C84-B47D-B0A2E5CFCA64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23A368EE-9B38-4FFF-AEF8-701936EC7E75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345119B1-8044-4918-9E29-C86103FDF0FB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53E2E178-8F78-4E66-9FDE-F8F303CC75BB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AD3BA8B4-E78B-4AD5-B231-7F10349F4239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765A5DE-BBA8-48F0-913D-A8B31A9050CF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A5B2405-FFBF-47D0-B4B0-D24945C6B733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01894AFB-2160-413A-9CAF-42977AD2B078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70BCB6DD-5B0D-457D-8B67-6C1E7137A9FC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7B58283C-6E3E-472E-A2E8-5332FF1610DE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8E758C7-4B5E-49C4-8302-BED5A5E68515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699DAC00-71E0-4438-8A7A-0822C43C8CE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5D3FAAA6-398C-45A4-B9EF-BD5752A0656D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2A453978-682C-445E-8A20-9C08E1BB4207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7D3CFB86-3F22-4CBE-95C0-9DB15DAD4D3E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C15D2A8-6C63-439A-91C1-E6429C800814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363F2661-18FD-43E0-BB6B-7EF143463614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EEF296C9-0DF6-4F86-9B3D-C4D96A00308D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3DFBFFB5-7B08-4AD7-8CBC-64690D996032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9C9FDF37-9A89-4DB7-86B8-D0E759482C8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92781427-DEC6-4E16-ABF8-7CD09F490E54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83109F1D-BCDB-4BEA-BA93-5250D3B591FC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7291338B-A7CC-4A66-81B1-1EA0F82EAD8D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CE3AD236-CB40-4BDE-91A8-47861DD91BDC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980CE374-510B-4BFD-9CA0-0DB5CCAF4C53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2AA3FD4-FC28-4BC0-B6F5-8BA23736196B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7B0CCBAF-4B03-4D32-8502-F71009ECF634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45FE758B-A9FA-4534-B317-8F3F03EABDFC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34DF2F12-ED2E-40E0-9D75-055BC6313BF3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5A03824B-6FFB-4B55-9FDD-C4685DA8C8AF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B57FAF98-5C87-4644-8AA5-DA7162249BF1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7B561976-894D-4CE6-AF94-0CD10F62D75C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D0219A43-BE8B-46EF-8D88-8EF570BAFA5B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7903EE5F-7FD6-4238-8E23-4099A3B6BD6D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C6366D41-0952-40D4-ACE8-5527C8184F08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63F544FD-56F3-4B61-B2FD-99E710F1956E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1D774A4E-A09F-462E-AF67-15686D26BE68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AFEB5CD6-2CD1-4470-831C-B2548418EE9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2ED2647C-9472-4AF9-9AE1-E82B5E9A05F1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60C4B08F-0E2E-4F7D-92A8-1E0AAE08F4B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8F852EB-971D-4538-AD18-CB36E57BB050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958B267F-948F-48B8-B0AC-CA8C851E69DA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CDBCE483-36B3-47CC-89C3-96F2FE2B007C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11B77644-4E09-45B5-8326-03BFF3DB2BB6}"/>
              </a:ext>
            </a:extLst>
          </p:cNvPr>
          <p:cNvSpPr txBox="1"/>
          <p:nvPr/>
        </p:nvSpPr>
        <p:spPr>
          <a:xfrm>
            <a:off x="1170361" y="5651356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16D1A9EC-D4B2-4BF3-9FF1-49BEF99BAB48}"/>
              </a:ext>
            </a:extLst>
          </p:cNvPr>
          <p:cNvSpPr txBox="1"/>
          <p:nvPr/>
        </p:nvSpPr>
        <p:spPr>
          <a:xfrm>
            <a:off x="1615195" y="505844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78%</a:t>
            </a:r>
            <a:endParaRPr lang="ko-KR" altLang="en-US" sz="3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C2537F1-96E9-45AD-A23E-1BDDA135240D}"/>
              </a:ext>
            </a:extLst>
          </p:cNvPr>
          <p:cNvSpPr txBox="1"/>
          <p:nvPr/>
        </p:nvSpPr>
        <p:spPr>
          <a:xfrm>
            <a:off x="5129452" y="564728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C7207D26-FF94-40E9-BEF7-6CB51EDAD9EB}"/>
              </a:ext>
            </a:extLst>
          </p:cNvPr>
          <p:cNvSpPr txBox="1"/>
          <p:nvPr/>
        </p:nvSpPr>
        <p:spPr>
          <a:xfrm>
            <a:off x="5563866" y="5062512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65%</a:t>
            </a:r>
            <a:endParaRPr lang="ko-KR" altLang="en-US" sz="3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102B4D9F-9026-4BEE-B229-9F2D5AB69999}"/>
              </a:ext>
            </a:extLst>
          </p:cNvPr>
          <p:cNvSpPr txBox="1"/>
          <p:nvPr/>
        </p:nvSpPr>
        <p:spPr>
          <a:xfrm>
            <a:off x="9126825" y="564728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C98459D-42A8-4F24-A9F7-5FFCBD383216}"/>
              </a:ext>
            </a:extLst>
          </p:cNvPr>
          <p:cNvSpPr txBox="1"/>
          <p:nvPr/>
        </p:nvSpPr>
        <p:spPr>
          <a:xfrm>
            <a:off x="9539599" y="506251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44%</a:t>
            </a:r>
            <a:endParaRPr lang="ko-KR" altLang="en-US" sz="3200" dirty="0"/>
          </a:p>
        </p:txBody>
      </p: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8D3A0358-3134-4EF1-9067-7D264A282F81}"/>
              </a:ext>
            </a:extLst>
          </p:cNvPr>
          <p:cNvCxnSpPr/>
          <p:nvPr/>
        </p:nvCxnSpPr>
        <p:spPr>
          <a:xfrm>
            <a:off x="1705545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7E4DC21-73A5-4AF9-B419-1A35A24D75C2}"/>
              </a:ext>
            </a:extLst>
          </p:cNvPr>
          <p:cNvCxnSpPr/>
          <p:nvPr/>
        </p:nvCxnSpPr>
        <p:spPr>
          <a:xfrm>
            <a:off x="5692709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0F9B9A20-C77E-4890-848B-BEBBCF5E1305}"/>
              </a:ext>
            </a:extLst>
          </p:cNvPr>
          <p:cNvCxnSpPr/>
          <p:nvPr/>
        </p:nvCxnSpPr>
        <p:spPr>
          <a:xfrm>
            <a:off x="9659553" y="4772660"/>
            <a:ext cx="73406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2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93c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/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3900">
                  <a:solidFill>
                    <a:schemeClr val="accent3"/>
                  </a:solidFill>
                  <a:latin typeface="Arial"/>
                  <a:cs typeface="Arial"/>
                </a:rPr>
                <a:t>[</a:t>
              </a:r>
              <a:endParaRPr lang="ko-KR" altLang="en-US" sz="23900">
                <a:solidFill>
                  <a:schemeClr val="accent3"/>
                </a:solidFill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3900">
                  <a:solidFill>
                    <a:schemeClr val="accent3"/>
                  </a:solidFill>
                  <a:latin typeface="Arial"/>
                  <a:cs typeface="Arial"/>
                </a:rPr>
                <a:t>]</a:t>
              </a:r>
              <a:endParaRPr lang="ko-KR" altLang="en-US" sz="23900">
                <a:solidFill>
                  <a:schemeClr val="accent3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64768" y="1048563"/>
            <a:ext cx="2773681" cy="51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i="1">
                <a:solidFill>
                  <a:schemeClr val="accent3"/>
                </a:solidFill>
              </a:rPr>
              <a:t>3.</a:t>
            </a:r>
            <a:r>
              <a:rPr lang="ko-KR" altLang="en-US" sz="2800" i="1">
                <a:solidFill>
                  <a:schemeClr val="accent3"/>
                </a:solidFill>
              </a:rPr>
              <a:t> 프로젝트 진행</a:t>
            </a:r>
            <a:endParaRPr lang="ko-KR" altLang="en-US" sz="2800" i="1">
              <a:solidFill>
                <a:schemeClr val="accent3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316255" y="2637044"/>
            <a:ext cx="5559490" cy="6186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solidFill>
                  <a:schemeClr val="accent3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ㅁㅇㄹㅁㄴㅇㄹㅁㅇㄹㄴ</a:t>
            </a:r>
            <a:endParaRPr lang="ko-KR" altLang="en-US" sz="3500">
              <a:solidFill>
                <a:schemeClr val="accent3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09600" y="9017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0900" y="418068"/>
            <a:ext cx="363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a Table of Contents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699" y="1581835"/>
            <a:ext cx="3761741" cy="635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3600">
                <a:solidFill>
                  <a:schemeClr val="bg1">
                    <a:lumMod val="95000"/>
                  </a:schemeClr>
                </a:solidFill>
              </a:rPr>
              <a:t>   프로젝트 개요</a:t>
            </a:r>
            <a:endParaRPr lang="ko-KR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7060" y="1643390"/>
            <a:ext cx="2836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800" spc="-3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899" y="2858413"/>
            <a:ext cx="3755391" cy="6353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ko-KR" altLang="en-US" sz="3600">
                <a:solidFill>
                  <a:schemeClr val="bg1">
                    <a:lumMod val="95000"/>
                  </a:schemeClr>
                </a:solidFill>
              </a:rPr>
              <a:t>   프로젝트 진행</a:t>
            </a:r>
            <a:endParaRPr lang="ko-KR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900" y="4134991"/>
            <a:ext cx="3755390" cy="6351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>
                <a:solidFill>
                  <a:schemeClr val="bg1">
                    <a:lumMod val="95000"/>
                  </a:schemeClr>
                </a:solidFill>
              </a:rPr>
              <a:t>   프로젝트 내용</a:t>
            </a:r>
            <a:endParaRPr lang="ko-KR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0900" y="5411569"/>
            <a:ext cx="307340" cy="6349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7060" y="5473124"/>
            <a:ext cx="2836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800" spc="-3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294189"/>
            <a:ext cx="900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>
                    <a:lumMod val="95000"/>
                  </a:schemeClr>
                </a:solidFill>
              </a:rPr>
              <a:t>목차</a:t>
            </a:r>
            <a:endParaRPr lang="ko-KR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6" name="모서리가 둥근 직사각형 39">
            <a:extLst>
              <a:ext uri="{FF2B5EF4-FFF2-40B4-BE49-F238E27FC236}">
                <a16:creationId xmlns:a16="http://schemas.microsoft.com/office/drawing/2014/main" id="{FDA9FD7E-1BD2-4ECB-B95D-42A5D01A61B7}"/>
              </a:ext>
            </a:extLst>
          </p:cNvPr>
          <p:cNvSpPr/>
          <p:nvPr/>
        </p:nvSpPr>
        <p:spPr>
          <a:xfrm>
            <a:off x="714762" y="4858312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0B31057-3409-4289-A00E-E3B9A032EDE9}"/>
              </a:ext>
            </a:extLst>
          </p:cNvPr>
          <p:cNvGrpSpPr/>
          <p:nvPr/>
        </p:nvGrpSpPr>
        <p:grpSpPr>
          <a:xfrm>
            <a:off x="714762" y="4858312"/>
            <a:ext cx="2240783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47" name="모서리가 둥근 직사각형 61">
              <a:extLst>
                <a:ext uri="{FF2B5EF4-FFF2-40B4-BE49-F238E27FC236}">
                  <a16:creationId xmlns:a16="http://schemas.microsoft.com/office/drawing/2014/main" id="{222B0604-44DD-48DF-845A-80A21688AD68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08566C-AADF-49F2-9E14-61E32812379B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9FC7F26-9EAE-4B69-8D2E-034E4D461525}"/>
              </a:ext>
            </a:extLst>
          </p:cNvPr>
          <p:cNvSpPr/>
          <p:nvPr/>
        </p:nvSpPr>
        <p:spPr>
          <a:xfrm>
            <a:off x="714762" y="2782616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18835C-396F-4B43-BF46-AD9C0C19D61E}"/>
              </a:ext>
            </a:extLst>
          </p:cNvPr>
          <p:cNvGrpSpPr/>
          <p:nvPr/>
        </p:nvGrpSpPr>
        <p:grpSpPr>
          <a:xfrm>
            <a:off x="714762" y="2782616"/>
            <a:ext cx="4047307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51" name="모서리가 둥근 직사각형 58">
              <a:extLst>
                <a:ext uri="{FF2B5EF4-FFF2-40B4-BE49-F238E27FC236}">
                  <a16:creationId xmlns:a16="http://schemas.microsoft.com/office/drawing/2014/main" id="{6E57877B-8454-4382-99FB-7D4812650699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E864A03-7B8A-46F4-A889-BCB962B3F79B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모서리가 둥근 직사각형 46">
            <a:extLst>
              <a:ext uri="{FF2B5EF4-FFF2-40B4-BE49-F238E27FC236}">
                <a16:creationId xmlns:a16="http://schemas.microsoft.com/office/drawing/2014/main" id="{B6234460-AA92-4A73-85AA-B9C03B2895FE}"/>
              </a:ext>
            </a:extLst>
          </p:cNvPr>
          <p:cNvSpPr/>
          <p:nvPr/>
        </p:nvSpPr>
        <p:spPr>
          <a:xfrm>
            <a:off x="714762" y="3820464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F56F8DE-C1CA-40C6-915A-A69C24A78BEA}"/>
              </a:ext>
            </a:extLst>
          </p:cNvPr>
          <p:cNvGrpSpPr/>
          <p:nvPr/>
        </p:nvGrpSpPr>
        <p:grpSpPr>
          <a:xfrm>
            <a:off x="714762" y="3820464"/>
            <a:ext cx="3382195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55" name="모서리가 둥근 직사각형 56">
              <a:extLst>
                <a:ext uri="{FF2B5EF4-FFF2-40B4-BE49-F238E27FC236}">
                  <a16:creationId xmlns:a16="http://schemas.microsoft.com/office/drawing/2014/main" id="{8E9FDBA4-FA40-4E4B-8D90-5FCB9CFC4B73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253F096-F852-4C35-9ED8-851801102A1D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0BD9919-E7E4-425E-9556-77EDAC9570A6}"/>
              </a:ext>
            </a:extLst>
          </p:cNvPr>
          <p:cNvSpPr txBox="1"/>
          <p:nvPr/>
        </p:nvSpPr>
        <p:spPr>
          <a:xfrm>
            <a:off x="3814854" y="330690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DCF5A4F2-71A9-49F8-BBDE-6BA0D0B03E96}"/>
              </a:ext>
            </a:extLst>
          </p:cNvPr>
          <p:cNvSpPr/>
          <p:nvPr/>
        </p:nvSpPr>
        <p:spPr>
          <a:xfrm flipV="1">
            <a:off x="4030419" y="3611832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023CE2-3412-47CD-9995-A6239685B3D1}"/>
              </a:ext>
            </a:extLst>
          </p:cNvPr>
          <p:cNvSpPr txBox="1"/>
          <p:nvPr/>
        </p:nvSpPr>
        <p:spPr>
          <a:xfrm>
            <a:off x="4492605" y="2224621"/>
            <a:ext cx="538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EA3A6F98-869A-4978-990C-C2F7750365CA}"/>
              </a:ext>
            </a:extLst>
          </p:cNvPr>
          <p:cNvSpPr/>
          <p:nvPr/>
        </p:nvSpPr>
        <p:spPr>
          <a:xfrm flipV="1">
            <a:off x="4702558" y="2539070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7BDF5B-0E3E-44F8-9795-20CEF609F21F}"/>
              </a:ext>
            </a:extLst>
          </p:cNvPr>
          <p:cNvSpPr txBox="1"/>
          <p:nvPr/>
        </p:nvSpPr>
        <p:spPr>
          <a:xfrm>
            <a:off x="2706919" y="4319368"/>
            <a:ext cx="4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BD6177D-66E3-42ED-8ACF-3ABD29CF9D71}"/>
              </a:ext>
            </a:extLst>
          </p:cNvPr>
          <p:cNvSpPr/>
          <p:nvPr/>
        </p:nvSpPr>
        <p:spPr>
          <a:xfrm flipV="1">
            <a:off x="2896034" y="4614767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F8C6C2B-80E1-4217-B013-06AE4F39D6C5}"/>
              </a:ext>
            </a:extLst>
          </p:cNvPr>
          <p:cNvGrpSpPr/>
          <p:nvPr/>
        </p:nvGrpSpPr>
        <p:grpSpPr>
          <a:xfrm>
            <a:off x="6671913" y="1632544"/>
            <a:ext cx="4922901" cy="3958575"/>
            <a:chOff x="7283579" y="1932234"/>
            <a:chExt cx="4922901" cy="395857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8F5FF6-77B9-4077-81BB-E62CE23FBFF5}"/>
                </a:ext>
              </a:extLst>
            </p:cNvPr>
            <p:cNvSpPr txBox="1"/>
            <p:nvPr/>
          </p:nvSpPr>
          <p:spPr>
            <a:xfrm>
              <a:off x="7506862" y="3156342"/>
              <a:ext cx="4419600" cy="27344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그리워 멀리 하나에 이름과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무엇인지 별에도 어머니 이름자 </a:t>
              </a:r>
              <a:r>
                <a:rPr lang="ko-KR" altLang="en-US" sz="16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하나에 슬퍼하는 너무나 위에 된 봅니다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없이 별에도 이름을 나는 풀이 </a:t>
              </a:r>
              <a:r>
                <a:rPr lang="ko-KR" altLang="en-US" sz="16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부끄러운 시와 계절이 봅니다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나의 묻힌 속의 이웃 하나의 사랑과 </a:t>
              </a:r>
              <a:r>
                <a:rPr lang="ko-KR" altLang="en-US" sz="16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하나에 위에 강아지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봅니다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새겨지는 별 불러 어머니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이제 것은 별들을 </a:t>
              </a:r>
              <a:r>
                <a:rPr lang="ko-KR" altLang="en-US" sz="16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된 슬퍼하는 못 별 시인의 사랑과 있습니다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멀리 그러나 이런 겨울이 봅니다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하나에 풀이 별 </a:t>
              </a:r>
              <a:r>
                <a:rPr lang="ko-KR" altLang="en-US" sz="1600" spc="-150" dirty="0" err="1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라이너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쓸쓸함과 버리었습니다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차 나는 청춘이 이네들은 언덕 이런 멀리 하나에 봅니다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</a:t>
              </a:r>
              <a:r>
                <a:rPr lang="ko-KR" altLang="en-US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 어머니 한 헤는 내일 계절이 까닭입니다</a:t>
              </a:r>
              <a:r>
                <a:rPr lang="en-US" altLang="ko-KR" sz="1600" spc="-150" dirty="0">
                  <a:latin typeface="이롭게 바탕체 Medium" panose="020B0600000101010101" pitchFamily="50" charset="-127"/>
                  <a:ea typeface="이롭게 바탕체 Medium" panose="020B0600000101010101" pitchFamily="50" charset="-127"/>
                </a:rPr>
                <a:t>. </a:t>
              </a:r>
              <a:endParaRPr lang="ko-KR" altLang="en-US" sz="1600" spc="-15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81631B-CDDC-4B98-993A-8BFF91AC0003}"/>
                </a:ext>
              </a:extLst>
            </p:cNvPr>
            <p:cNvSpPr txBox="1"/>
            <p:nvPr/>
          </p:nvSpPr>
          <p:spPr>
            <a:xfrm>
              <a:off x="7772134" y="1932234"/>
              <a:ext cx="3648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BB3A481-6A3E-4D1A-BAD2-380EB79CD260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52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1E5C22-9109-4F0E-92E9-E07CB97C5DF0}"/>
              </a:ext>
            </a:extLst>
          </p:cNvPr>
          <p:cNvSpPr/>
          <p:nvPr/>
        </p:nvSpPr>
        <p:spPr>
          <a:xfrm>
            <a:off x="1086539" y="145277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9D7DF7-BB2B-457A-A8F3-D2BDF25E900B}"/>
              </a:ext>
            </a:extLst>
          </p:cNvPr>
          <p:cNvSpPr/>
          <p:nvPr/>
        </p:nvSpPr>
        <p:spPr>
          <a:xfrm>
            <a:off x="6217339" y="1452773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89301D-C2E5-4FF1-8059-CE4458F30617}"/>
              </a:ext>
            </a:extLst>
          </p:cNvPr>
          <p:cNvSpPr/>
          <p:nvPr/>
        </p:nvSpPr>
        <p:spPr>
          <a:xfrm>
            <a:off x="1086539" y="3885039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B61CC-5816-46B4-9790-E192204018D2}"/>
              </a:ext>
            </a:extLst>
          </p:cNvPr>
          <p:cNvSpPr/>
          <p:nvPr/>
        </p:nvSpPr>
        <p:spPr>
          <a:xfrm>
            <a:off x="6217339" y="3885038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8FB9D-6114-40D7-AA9B-83D177739505}"/>
              </a:ext>
            </a:extLst>
          </p:cNvPr>
          <p:cNvSpPr/>
          <p:nvPr/>
        </p:nvSpPr>
        <p:spPr>
          <a:xfrm>
            <a:off x="5379139" y="3095151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06156-B831-4FA9-92A5-4FB879D5A51A}"/>
              </a:ext>
            </a:extLst>
          </p:cNvPr>
          <p:cNvSpPr txBox="1"/>
          <p:nvPr/>
        </p:nvSpPr>
        <p:spPr>
          <a:xfrm>
            <a:off x="5424362" y="3105618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9896F-0224-44C6-AC3F-D912E945D96D}"/>
              </a:ext>
            </a:extLst>
          </p:cNvPr>
          <p:cNvSpPr/>
          <p:nvPr/>
        </p:nvSpPr>
        <p:spPr>
          <a:xfrm>
            <a:off x="6336295" y="3095151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0B433-FB49-4801-97C6-DC8997A6FC43}"/>
              </a:ext>
            </a:extLst>
          </p:cNvPr>
          <p:cNvSpPr txBox="1"/>
          <p:nvPr/>
        </p:nvSpPr>
        <p:spPr>
          <a:xfrm>
            <a:off x="6339839" y="3110637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A52469-1599-4C6F-9305-65F572A2CD40}"/>
              </a:ext>
            </a:extLst>
          </p:cNvPr>
          <p:cNvSpPr/>
          <p:nvPr/>
        </p:nvSpPr>
        <p:spPr>
          <a:xfrm>
            <a:off x="5377987" y="39947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50B9A-B51A-4081-9061-A1F8D52C7F35}"/>
              </a:ext>
            </a:extLst>
          </p:cNvPr>
          <p:cNvSpPr txBox="1"/>
          <p:nvPr/>
        </p:nvSpPr>
        <p:spPr>
          <a:xfrm>
            <a:off x="5402188" y="4005201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916A3-C8A3-4E54-B9D3-0FB2D2A12AF3}"/>
              </a:ext>
            </a:extLst>
          </p:cNvPr>
          <p:cNvSpPr/>
          <p:nvPr/>
        </p:nvSpPr>
        <p:spPr>
          <a:xfrm>
            <a:off x="6335143" y="3994733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FFDBF-8A37-46B6-90E5-EC22EDE24FCC}"/>
              </a:ext>
            </a:extLst>
          </p:cNvPr>
          <p:cNvSpPr txBox="1"/>
          <p:nvPr/>
        </p:nvSpPr>
        <p:spPr>
          <a:xfrm>
            <a:off x="6394793" y="4005200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DC5A7-86BD-4073-AA58-A7418688E4B8}"/>
              </a:ext>
            </a:extLst>
          </p:cNvPr>
          <p:cNvSpPr txBox="1"/>
          <p:nvPr/>
        </p:nvSpPr>
        <p:spPr>
          <a:xfrm>
            <a:off x="1312409" y="171318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0F3F0E-AFAB-4402-A272-72E13E670302}"/>
              </a:ext>
            </a:extLst>
          </p:cNvPr>
          <p:cNvSpPr txBox="1"/>
          <p:nvPr/>
        </p:nvSpPr>
        <p:spPr>
          <a:xfrm>
            <a:off x="8806285" y="171318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1C3C5-4F18-4D71-83A1-DFB53B872D90}"/>
              </a:ext>
            </a:extLst>
          </p:cNvPr>
          <p:cNvSpPr txBox="1"/>
          <p:nvPr/>
        </p:nvSpPr>
        <p:spPr>
          <a:xfrm>
            <a:off x="1312409" y="414544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2A61B-D6B8-42E0-8762-65F28D061600}"/>
              </a:ext>
            </a:extLst>
          </p:cNvPr>
          <p:cNvSpPr txBox="1"/>
          <p:nvPr/>
        </p:nvSpPr>
        <p:spPr>
          <a:xfrm>
            <a:off x="8806285" y="414544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5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C49DCD-F805-498E-9893-C27E93B39D36}"/>
              </a:ext>
            </a:extLst>
          </p:cNvPr>
          <p:cNvSpPr/>
          <p:nvPr/>
        </p:nvSpPr>
        <p:spPr>
          <a:xfrm>
            <a:off x="609600" y="4817878"/>
            <a:ext cx="5486400" cy="152594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C34B5D-A0A6-41E1-9328-639366B1AE9B}"/>
              </a:ext>
            </a:extLst>
          </p:cNvPr>
          <p:cNvSpPr/>
          <p:nvPr/>
        </p:nvSpPr>
        <p:spPr>
          <a:xfrm>
            <a:off x="6096000" y="4817878"/>
            <a:ext cx="5486400" cy="1525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701E15-6AAE-4AC6-9D1D-99E82AE51206}"/>
              </a:ext>
            </a:extLst>
          </p:cNvPr>
          <p:cNvSpPr/>
          <p:nvPr/>
        </p:nvSpPr>
        <p:spPr>
          <a:xfrm>
            <a:off x="2804160" y="3291933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EE3EA1-DBB2-4664-B053-49B0CBD66D39}"/>
              </a:ext>
            </a:extLst>
          </p:cNvPr>
          <p:cNvSpPr/>
          <p:nvPr/>
        </p:nvSpPr>
        <p:spPr>
          <a:xfrm>
            <a:off x="7193280" y="3291933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872543-30E8-4586-A978-900F202A8688}"/>
              </a:ext>
            </a:extLst>
          </p:cNvPr>
          <p:cNvSpPr/>
          <p:nvPr/>
        </p:nvSpPr>
        <p:spPr>
          <a:xfrm>
            <a:off x="609600" y="1765988"/>
            <a:ext cx="2194560" cy="30518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484C36-1A27-491B-AE17-54384CF5068E}"/>
              </a:ext>
            </a:extLst>
          </p:cNvPr>
          <p:cNvSpPr/>
          <p:nvPr/>
        </p:nvSpPr>
        <p:spPr>
          <a:xfrm>
            <a:off x="2804160" y="1765988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B28119-193D-4234-AC5C-6292A6645D78}"/>
              </a:ext>
            </a:extLst>
          </p:cNvPr>
          <p:cNvSpPr/>
          <p:nvPr/>
        </p:nvSpPr>
        <p:spPr>
          <a:xfrm>
            <a:off x="4998720" y="1765988"/>
            <a:ext cx="2194560" cy="3051878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38514E-416B-4475-A167-1BD243645CAB}"/>
              </a:ext>
            </a:extLst>
          </p:cNvPr>
          <p:cNvSpPr/>
          <p:nvPr/>
        </p:nvSpPr>
        <p:spPr>
          <a:xfrm>
            <a:off x="7193280" y="1765988"/>
            <a:ext cx="2194560" cy="15259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2B9B31-5197-4A89-A7D0-8A89188A64F1}"/>
              </a:ext>
            </a:extLst>
          </p:cNvPr>
          <p:cNvSpPr/>
          <p:nvPr/>
        </p:nvSpPr>
        <p:spPr>
          <a:xfrm>
            <a:off x="9387840" y="1765988"/>
            <a:ext cx="2194560" cy="3051867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88BA94-2923-466E-9A85-FBDA494DE70A}"/>
              </a:ext>
            </a:extLst>
          </p:cNvPr>
          <p:cNvSpPr txBox="1"/>
          <p:nvPr/>
        </p:nvSpPr>
        <p:spPr>
          <a:xfrm>
            <a:off x="609600" y="1248145"/>
            <a:ext cx="330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사업 모형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Business Model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029E2-4843-4F6F-A677-9A261A4E56B1}"/>
              </a:ext>
            </a:extLst>
          </p:cNvPr>
          <p:cNvSpPr txBox="1"/>
          <p:nvPr/>
        </p:nvSpPr>
        <p:spPr>
          <a:xfrm>
            <a:off x="5068374" y="184396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가치 제안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13F1A5-6723-4217-BA9F-2334149F7D7E}"/>
              </a:ext>
            </a:extLst>
          </p:cNvPr>
          <p:cNvSpPr txBox="1"/>
          <p:nvPr/>
        </p:nvSpPr>
        <p:spPr>
          <a:xfrm>
            <a:off x="2871597" y="18439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활동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61FBC7-E9F7-40D9-94DE-0D137A3F6F2F}"/>
              </a:ext>
            </a:extLst>
          </p:cNvPr>
          <p:cNvSpPr txBox="1"/>
          <p:nvPr/>
        </p:nvSpPr>
        <p:spPr>
          <a:xfrm>
            <a:off x="687520" y="185666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핵심 파트너십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F7D191-8B99-4E60-B973-9A80B2A2DA3E}"/>
              </a:ext>
            </a:extLst>
          </p:cNvPr>
          <p:cNvSpPr txBox="1"/>
          <p:nvPr/>
        </p:nvSpPr>
        <p:spPr>
          <a:xfrm>
            <a:off x="7227051" y="18439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관계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83FBA1-7D32-4A24-B09B-7E49B5C75DCA}"/>
              </a:ext>
            </a:extLst>
          </p:cNvPr>
          <p:cNvSpPr txBox="1"/>
          <p:nvPr/>
        </p:nvSpPr>
        <p:spPr>
          <a:xfrm>
            <a:off x="9423830" y="184396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 세그먼트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3B9769-780E-45F1-991A-7BAB5F77FF50}"/>
              </a:ext>
            </a:extLst>
          </p:cNvPr>
          <p:cNvSpPr txBox="1"/>
          <p:nvPr/>
        </p:nvSpPr>
        <p:spPr>
          <a:xfrm>
            <a:off x="2858897" y="334100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핵심 자원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148CAA-E889-4E3F-BAD4-CE813AE01671}"/>
              </a:ext>
            </a:extLst>
          </p:cNvPr>
          <p:cNvSpPr txBox="1"/>
          <p:nvPr/>
        </p:nvSpPr>
        <p:spPr>
          <a:xfrm>
            <a:off x="7277851" y="335370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채널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4F1C11-C19F-422F-BD7B-9F53ADAD4741}"/>
              </a:ext>
            </a:extLst>
          </p:cNvPr>
          <p:cNvSpPr txBox="1"/>
          <p:nvPr/>
        </p:nvSpPr>
        <p:spPr>
          <a:xfrm>
            <a:off x="674820" y="489895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비용 구조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15FD96-1543-4465-BCCC-78CF5223E103}"/>
              </a:ext>
            </a:extLst>
          </p:cNvPr>
          <p:cNvSpPr txBox="1"/>
          <p:nvPr/>
        </p:nvSpPr>
        <p:spPr>
          <a:xfrm>
            <a:off x="6173920" y="48862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수익원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FE3833-E54F-4DAA-9D38-4A3AB0359571}"/>
              </a:ext>
            </a:extLst>
          </p:cNvPr>
          <p:cNvSpPr txBox="1"/>
          <p:nvPr/>
        </p:nvSpPr>
        <p:spPr>
          <a:xfrm>
            <a:off x="687520" y="2152306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Key Partners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84E56A-E2B5-4FEF-8430-A43AB032C8C3}"/>
              </a:ext>
            </a:extLst>
          </p:cNvPr>
          <p:cNvSpPr txBox="1"/>
          <p:nvPr/>
        </p:nvSpPr>
        <p:spPr>
          <a:xfrm>
            <a:off x="2884297" y="2163338"/>
            <a:ext cx="120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</a:t>
            </a:r>
            <a:r>
              <a:rPr lang="en-US" altLang="ko-KR" sz="1400" dirty="0" err="1"/>
              <a:t>Activites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3D590F-A68B-4C9F-BF17-5E3C49B276D1}"/>
              </a:ext>
            </a:extLst>
          </p:cNvPr>
          <p:cNvSpPr txBox="1"/>
          <p:nvPr/>
        </p:nvSpPr>
        <p:spPr>
          <a:xfrm>
            <a:off x="5089994" y="2174370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Value Propositions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835A81-9DB6-470D-AC1B-31C86ABB6FEC}"/>
              </a:ext>
            </a:extLst>
          </p:cNvPr>
          <p:cNvSpPr txBox="1"/>
          <p:nvPr/>
        </p:nvSpPr>
        <p:spPr>
          <a:xfrm>
            <a:off x="7233754" y="2163338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Customer Relationships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BB73B2-139F-4E82-BDF0-38090E85FE47}"/>
              </a:ext>
            </a:extLst>
          </p:cNvPr>
          <p:cNvSpPr txBox="1"/>
          <p:nvPr/>
        </p:nvSpPr>
        <p:spPr>
          <a:xfrm>
            <a:off x="9415614" y="215230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Customer Segments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F25C07-E5F3-4331-ABEA-B355119D3E84}"/>
              </a:ext>
            </a:extLst>
          </p:cNvPr>
          <p:cNvSpPr txBox="1"/>
          <p:nvPr/>
        </p:nvSpPr>
        <p:spPr>
          <a:xfrm>
            <a:off x="2884297" y="3654011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Resources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E5972E-487E-4298-A363-FB3A19F0036A}"/>
              </a:ext>
            </a:extLst>
          </p:cNvPr>
          <p:cNvSpPr txBox="1"/>
          <p:nvPr/>
        </p:nvSpPr>
        <p:spPr>
          <a:xfrm>
            <a:off x="7281345" y="365401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Channels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3D6AEA-75DA-447F-A5F5-9FFAF53F9EFB}"/>
              </a:ext>
            </a:extLst>
          </p:cNvPr>
          <p:cNvSpPr txBox="1"/>
          <p:nvPr/>
        </p:nvSpPr>
        <p:spPr>
          <a:xfrm>
            <a:off x="1668412" y="496429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Cost Structure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CFE3-56AF-466F-B98D-EF4B5F75D4C7}"/>
              </a:ext>
            </a:extLst>
          </p:cNvPr>
          <p:cNvSpPr txBox="1"/>
          <p:nvPr/>
        </p:nvSpPr>
        <p:spPr>
          <a:xfrm>
            <a:off x="6929784" y="493888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Revenue Streams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048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970782-96A1-4A02-BDEA-0512E0D7276D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8A4F92-B29C-418D-BCC4-75536248D2E6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8D791C-6A78-4160-B9CC-A5CC36E5852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03D3F2-21F6-45DA-8D24-EBAF5ADBBD2C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ECEDE3-D9DF-4578-862F-6D548D43E5CC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9AAF7CF-6B51-4194-B080-089F2F9E8DA6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9B684E-DDC5-4D13-86F2-F01381853F3A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A50C40-A252-411B-8EA1-D9001159F7D2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1385FE-CE41-466D-943C-77EE9AA73129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863F41-97A4-4854-8667-44F887E1FBFE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346F91-A71D-403F-9327-0AEC30B029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57C371-7B57-471F-96C1-B9592B5FBD4D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0115C1B-B91F-450F-A27C-DAD83222A6FE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770A010-BAFC-4697-B741-8EE8D0FDD972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1382F47-711C-49AB-8728-5077E674A699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1E277F8-8DBD-4E08-A610-EF3D2DEC811E}"/>
              </a:ext>
            </a:extLst>
          </p:cNvPr>
          <p:cNvSpPr txBox="1"/>
          <p:nvPr/>
        </p:nvSpPr>
        <p:spPr>
          <a:xfrm>
            <a:off x="4528387" y="2650677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67" name="차트 66">
            <a:extLst>
              <a:ext uri="{FF2B5EF4-FFF2-40B4-BE49-F238E27FC236}">
                <a16:creationId xmlns:a16="http://schemas.microsoft.com/office/drawing/2014/main" id="{1620D3F2-C634-4778-A385-5954FB90B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043538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DAAA9025-DB94-4356-B7A3-C4F0A2F48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62345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357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6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28BEE3-026D-4F4A-9FC5-FF5DC3A9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B9241D87-27DA-4DEF-9E4B-1A323EFDD293}"/>
              </a:ext>
            </a:extLst>
          </p:cNvPr>
          <p:cNvSpPr/>
          <p:nvPr/>
        </p:nvSpPr>
        <p:spPr>
          <a:xfrm>
            <a:off x="6655981" y="2679404"/>
            <a:ext cx="5082363" cy="1499191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DE8C1-DAE7-4C10-8EB1-CD859493302A}"/>
              </a:ext>
            </a:extLst>
          </p:cNvPr>
          <p:cNvSpPr txBox="1"/>
          <p:nvPr/>
        </p:nvSpPr>
        <p:spPr>
          <a:xfrm>
            <a:off x="7219697" y="3105834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5798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BEB05AA-F16D-4D7C-B1CB-8FBA69F5109E}"/>
              </a:ext>
            </a:extLst>
          </p:cNvPr>
          <p:cNvSpPr/>
          <p:nvPr/>
        </p:nvSpPr>
        <p:spPr>
          <a:xfrm>
            <a:off x="1201479" y="1717158"/>
            <a:ext cx="3423684" cy="342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766541-4D72-4C0D-88CD-D2C115FCBDFD}"/>
              </a:ext>
            </a:extLst>
          </p:cNvPr>
          <p:cNvSpPr/>
          <p:nvPr/>
        </p:nvSpPr>
        <p:spPr>
          <a:xfrm>
            <a:off x="7566837" y="1717158"/>
            <a:ext cx="3423684" cy="3423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202977-1D6B-4656-A45A-58C1EEEE3CF3}"/>
              </a:ext>
            </a:extLst>
          </p:cNvPr>
          <p:cNvCxnSpPr>
            <a:cxnSpLocks/>
          </p:cNvCxnSpPr>
          <p:nvPr/>
        </p:nvCxnSpPr>
        <p:spPr>
          <a:xfrm>
            <a:off x="5330456" y="3437860"/>
            <a:ext cx="153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D0AE56-6E05-47BF-8B46-AE10B1051781}"/>
              </a:ext>
            </a:extLst>
          </p:cNvPr>
          <p:cNvCxnSpPr>
            <a:cxnSpLocks/>
          </p:cNvCxnSpPr>
          <p:nvPr/>
        </p:nvCxnSpPr>
        <p:spPr>
          <a:xfrm rot="5400000">
            <a:off x="5330456" y="3437860"/>
            <a:ext cx="153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6DFA7E-911B-4283-8274-63C14D3FE6F7}"/>
              </a:ext>
            </a:extLst>
          </p:cNvPr>
          <p:cNvGrpSpPr/>
          <p:nvPr/>
        </p:nvGrpSpPr>
        <p:grpSpPr>
          <a:xfrm>
            <a:off x="1891245" y="2659274"/>
            <a:ext cx="2044149" cy="1508105"/>
            <a:chOff x="1891245" y="2467880"/>
            <a:chExt cx="2044149" cy="15081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2E8CB9-04AA-4FDC-B85F-FA1383540829}"/>
                </a:ext>
              </a:extLst>
            </p:cNvPr>
            <p:cNvSpPr txBox="1"/>
            <p:nvPr/>
          </p:nvSpPr>
          <p:spPr>
            <a:xfrm>
              <a:off x="2474738" y="2467880"/>
              <a:ext cx="8771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</a:rPr>
                <a:t>A</a:t>
              </a:r>
              <a:endParaRPr lang="ko-KR" altLang="en-US" sz="8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8CF54C-8788-4A6A-B081-7C7E1B81CB2B}"/>
                </a:ext>
              </a:extLst>
            </p:cNvPr>
            <p:cNvSpPr txBox="1"/>
            <p:nvPr/>
          </p:nvSpPr>
          <p:spPr>
            <a:xfrm>
              <a:off x="1891245" y="360665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항목을 입력하세요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FBADFC-24A8-415C-8019-B1C51F2C9237}"/>
              </a:ext>
            </a:extLst>
          </p:cNvPr>
          <p:cNvGrpSpPr/>
          <p:nvPr/>
        </p:nvGrpSpPr>
        <p:grpSpPr>
          <a:xfrm>
            <a:off x="8256604" y="2659274"/>
            <a:ext cx="2044149" cy="1508105"/>
            <a:chOff x="1891245" y="2467880"/>
            <a:chExt cx="2044149" cy="15081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BAA58C-1969-41BB-B79D-CD87B56A8F9F}"/>
                </a:ext>
              </a:extLst>
            </p:cNvPr>
            <p:cNvSpPr txBox="1"/>
            <p:nvPr/>
          </p:nvSpPr>
          <p:spPr>
            <a:xfrm>
              <a:off x="2532448" y="2467880"/>
              <a:ext cx="819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</a:rPr>
                <a:t>B</a:t>
              </a:r>
              <a:endParaRPr lang="ko-KR" altLang="en-US" sz="80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23749C-A779-482D-8275-2B55649E202B}"/>
                </a:ext>
              </a:extLst>
            </p:cNvPr>
            <p:cNvSpPr txBox="1"/>
            <p:nvPr/>
          </p:nvSpPr>
          <p:spPr>
            <a:xfrm>
              <a:off x="1891245" y="360665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항목을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91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72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4221" y="2951946"/>
            <a:ext cx="6891630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i="1">
                <a:solidFill>
                  <a:schemeClr val="bg1"/>
                </a:solidFill>
              </a:rPr>
              <a:t>봄이 아무 아스라히 한 추억과 묻힌 봅니다</a:t>
            </a:r>
            <a:r>
              <a:rPr lang="en-US" altLang="ko-KR" sz="2800" i="1">
                <a:solidFill>
                  <a:schemeClr val="bg1"/>
                </a:solidFill>
              </a:rPr>
              <a:t>. </a:t>
            </a:r>
            <a:endParaRPr lang="en-US" altLang="ko-KR" sz="2800" i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 i="1">
                <a:solidFill>
                  <a:schemeClr val="bg1"/>
                </a:solidFill>
              </a:rPr>
              <a:t>이름자 별빛이 써 같이 별 시와 봅니다</a:t>
            </a:r>
            <a:r>
              <a:rPr lang="en-US" altLang="ko-KR" sz="2800" i="1">
                <a:solidFill>
                  <a:schemeClr val="bg1"/>
                </a:solidFill>
              </a:rPr>
              <a:t>. </a:t>
            </a:r>
            <a:endParaRPr lang="ko-KR" altLang="en-US" sz="2800" i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3982" y="2289841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5400000">
            <a:off x="2464979" y="1819942"/>
            <a:ext cx="139700" cy="90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5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80184-2509-418F-AE67-5CF4C41AD6DB}"/>
              </a:ext>
            </a:extLst>
          </p:cNvPr>
          <p:cNvSpPr txBox="1"/>
          <p:nvPr/>
        </p:nvSpPr>
        <p:spPr>
          <a:xfrm>
            <a:off x="5267457" y="2758890"/>
            <a:ext cx="18806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1A128-3DE2-4371-B38E-DA1FBE5950CD}"/>
              </a:ext>
            </a:extLst>
          </p:cNvPr>
          <p:cNvSpPr txBox="1"/>
          <p:nvPr/>
        </p:nvSpPr>
        <p:spPr>
          <a:xfrm>
            <a:off x="935665" y="3189777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006AD-F26B-4087-8770-0DA19BC9A714}"/>
              </a:ext>
            </a:extLst>
          </p:cNvPr>
          <p:cNvSpPr txBox="1"/>
          <p:nvPr/>
        </p:nvSpPr>
        <p:spPr>
          <a:xfrm>
            <a:off x="7801543" y="3136612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4982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b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2296633" y="2284193"/>
            <a:ext cx="7360206" cy="2289614"/>
            <a:chOff x="2296633" y="2062716"/>
            <a:chExt cx="7360206" cy="2289614"/>
          </a:xfrm>
        </p:grpSpPr>
        <p:sp>
          <p:nvSpPr>
            <p:cNvPr id="4" name="직사각형 3"/>
            <p:cNvSpPr/>
            <p:nvPr/>
          </p:nvSpPr>
          <p:spPr>
            <a:xfrm>
              <a:off x="2296633" y="2062716"/>
              <a:ext cx="4146697" cy="1212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27367" y="2147523"/>
              <a:ext cx="3903633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6000" spc="-300">
                  <a:solidFill>
                    <a:schemeClr val="bg1"/>
                  </a:solidFill>
                </a:rPr>
                <a:t>강조할 내용</a:t>
              </a:r>
              <a:endParaRPr lang="ko-KR" altLang="en-US" sz="6000" spc="-30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27367" y="3429000"/>
              <a:ext cx="2845651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5400" spc="-300">
                  <a:solidFill>
                    <a:schemeClr val="accent6">
                      <a:lumMod val="75000"/>
                    </a:schemeClr>
                  </a:solidFill>
                </a:rPr>
                <a:t>간단하게</a:t>
              </a:r>
              <a:r>
                <a:rPr lang="en-US" altLang="ko-KR" sz="5400" spc="-30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ko-KR" altLang="en-US" sz="5400" spc="-3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61734" y="2160940"/>
              <a:ext cx="3195105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6000" spc="-300">
                  <a:solidFill>
                    <a:schemeClr val="accent6">
                      <a:lumMod val="75000"/>
                    </a:schemeClr>
                  </a:solidFill>
                </a:rPr>
                <a:t>을 쓰세요</a:t>
              </a:r>
              <a:endParaRPr lang="ko-KR" altLang="en-US" sz="6000" spc="-3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4489B-3772-49C0-8EC4-6F17795C21C4}"/>
              </a:ext>
            </a:extLst>
          </p:cNvPr>
          <p:cNvSpPr txBox="1"/>
          <p:nvPr/>
        </p:nvSpPr>
        <p:spPr>
          <a:xfrm>
            <a:off x="3459701" y="3105834"/>
            <a:ext cx="527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마지막 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7203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" y="0"/>
            <a:ext cx="12190981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0083" y="3848242"/>
            <a:ext cx="5555917" cy="1130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/>
              <a:t>프로젝트 개요</a:t>
            </a:r>
            <a:endParaRPr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540084" y="2104246"/>
            <a:ext cx="2340000" cy="1743996"/>
          </a:xfrm>
          <a:prstGeom prst="rect">
            <a:avLst/>
          </a:prstGeom>
          <a:solidFill>
            <a:srgbClr val="4f7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40084" y="5181600"/>
            <a:ext cx="11651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718819" y="2318404"/>
            <a:ext cx="12877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>
                    <a:lumMod val="95000"/>
                  </a:schemeClr>
                </a:solidFill>
              </a:rPr>
              <a:t>Part 1. </a:t>
            </a:r>
            <a:endParaRPr lang="en-US" altLang="ko-KR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818" y="4090153"/>
            <a:ext cx="3155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600" spc="-3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28663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프로젝트 주제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72" y="172731"/>
            <a:ext cx="57259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>
              <a:solidFill>
                <a:srgbClr val="554f4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1695" y="1607253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pc="300"/>
          </a:p>
        </p:txBody>
      </p:sp>
      <p:sp>
        <p:nvSpPr>
          <p:cNvPr id="4" name="직사각형 3"/>
          <p:cNvSpPr/>
          <p:nvPr/>
        </p:nvSpPr>
        <p:spPr>
          <a:xfrm>
            <a:off x="901695" y="1607253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177370" y="1607253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660253" y="1607253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18811" y="1607253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08363" y="375043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2185" y="375043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16007" y="375043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6654" y="1752233"/>
            <a:ext cx="13404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600">
                <a:solidFill>
                  <a:schemeClr val="bg1"/>
                </a:solidFill>
              </a:rPr>
              <a:t>STEP 1</a:t>
            </a:r>
            <a:endParaRPr lang="ko-KR" altLang="en-US" spc="60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60252" y="1607253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988415" y="1752233"/>
            <a:ext cx="14005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600">
                <a:solidFill>
                  <a:schemeClr val="bg1"/>
                </a:solidFill>
              </a:rPr>
              <a:t>STEP 2</a:t>
            </a:r>
            <a:endParaRPr lang="ko-KR" altLang="en-US" spc="6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18809" y="1607253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47773" y="1752233"/>
            <a:ext cx="14005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600">
                <a:solidFill>
                  <a:schemeClr val="bg1"/>
                </a:solidFill>
              </a:rPr>
              <a:t>STEP 3</a:t>
            </a:r>
            <a:endParaRPr lang="ko-KR" altLang="en-US" spc="60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177366" y="1607253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498102" y="1752233"/>
            <a:ext cx="14005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600">
                <a:solidFill>
                  <a:schemeClr val="bg1"/>
                </a:solidFill>
              </a:rPr>
              <a:t>STEP 4</a:t>
            </a:r>
            <a:endParaRPr lang="ko-KR" altLang="en-US" spc="60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71420" y="3030125"/>
            <a:ext cx="1682895" cy="214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300">
                <a:latin typeface="+mn-ea"/>
              </a:rPr>
              <a:t>봄이 아무 아스라히 한 추억과 묻힌 봅니다</a:t>
            </a:r>
            <a:r>
              <a:rPr lang="en-US" altLang="ko-KR" sz="1400" spc="300">
                <a:latin typeface="+mn-ea"/>
              </a:rPr>
              <a:t>. </a:t>
            </a:r>
            <a:r>
              <a:rPr lang="ko-KR" altLang="en-US" sz="1400" spc="300">
                <a:latin typeface="+mn-ea"/>
              </a:rPr>
              <a:t>이름자 별빛이 써 같이 별 시와 봅니다</a:t>
            </a:r>
            <a:r>
              <a:rPr lang="en-US" altLang="ko-KR" sz="1400" spc="300">
                <a:latin typeface="+mn-ea"/>
              </a:rPr>
              <a:t>. </a:t>
            </a:r>
            <a:r>
              <a:rPr lang="ko-KR" altLang="en-US" sz="1400" spc="300">
                <a:latin typeface="+mn-ea"/>
              </a:rPr>
              <a:t>이름자 된 릴케 내일 써 별 책상을 있습니다</a:t>
            </a:r>
            <a:r>
              <a:rPr lang="en-US" altLang="ko-KR" sz="1400" spc="300">
                <a:latin typeface="+mn-ea"/>
              </a:rPr>
              <a:t>. </a:t>
            </a:r>
            <a:endParaRPr lang="ko-KR" altLang="en-US" sz="1400" spc="30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29978" y="3030125"/>
            <a:ext cx="1682895" cy="214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300">
                <a:latin typeface="+mn-ea"/>
              </a:rPr>
              <a:t>봄이 아무 아스라히 한 추억과 묻힌 봅니다</a:t>
            </a:r>
            <a:r>
              <a:rPr lang="en-US" altLang="ko-KR" sz="1400" spc="300">
                <a:latin typeface="+mn-ea"/>
              </a:rPr>
              <a:t>. </a:t>
            </a:r>
            <a:r>
              <a:rPr lang="ko-KR" altLang="en-US" sz="1400" spc="300">
                <a:latin typeface="+mn-ea"/>
              </a:rPr>
              <a:t>이름자 별빛이 써 같이 별 시와 봅니다</a:t>
            </a:r>
            <a:r>
              <a:rPr lang="en-US" altLang="ko-KR" sz="1400" spc="300">
                <a:latin typeface="+mn-ea"/>
              </a:rPr>
              <a:t>. </a:t>
            </a:r>
            <a:r>
              <a:rPr lang="ko-KR" altLang="en-US" sz="1400" spc="300">
                <a:latin typeface="+mn-ea"/>
              </a:rPr>
              <a:t>이름자 된 릴케 내일 써 별 책상을 있습니다</a:t>
            </a:r>
            <a:r>
              <a:rPr lang="en-US" altLang="ko-KR" sz="1400" spc="300">
                <a:latin typeface="+mn-ea"/>
              </a:rPr>
              <a:t>. </a:t>
            </a:r>
            <a:endParaRPr lang="ko-KR" altLang="en-US" sz="1400" spc="30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88537" y="3030125"/>
            <a:ext cx="1682895" cy="214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300">
                <a:latin typeface="+mn-ea"/>
              </a:rPr>
              <a:t>봄이 아무 아스라히 한 추억과 묻힌 봅니다</a:t>
            </a:r>
            <a:r>
              <a:rPr lang="en-US" altLang="ko-KR" sz="1400" spc="300">
                <a:latin typeface="+mn-ea"/>
              </a:rPr>
              <a:t>. </a:t>
            </a:r>
            <a:r>
              <a:rPr lang="ko-KR" altLang="en-US" sz="1400" spc="300">
                <a:latin typeface="+mn-ea"/>
              </a:rPr>
              <a:t>이름자 별빛이 써 같이 별 시와 봅니다</a:t>
            </a:r>
            <a:r>
              <a:rPr lang="en-US" altLang="ko-KR" sz="1400" spc="300">
                <a:latin typeface="+mn-ea"/>
              </a:rPr>
              <a:t>. </a:t>
            </a:r>
            <a:r>
              <a:rPr lang="ko-KR" altLang="en-US" sz="1400" spc="300">
                <a:latin typeface="+mn-ea"/>
              </a:rPr>
              <a:t>이름자 된 릴케 내일 써 별 책상을 있습니다</a:t>
            </a:r>
            <a:r>
              <a:rPr lang="en-US" altLang="ko-KR" sz="1400" spc="300">
                <a:latin typeface="+mn-ea"/>
              </a:rPr>
              <a:t>. </a:t>
            </a:r>
            <a:endParaRPr lang="ko-KR" altLang="en-US" sz="1400" spc="30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56643" y="3030125"/>
            <a:ext cx="1682895" cy="214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300">
                <a:latin typeface="+mn-ea"/>
              </a:rPr>
              <a:t>봄이 아무 아스라히 한 추억과 묻힌 봅니다</a:t>
            </a:r>
            <a:r>
              <a:rPr lang="en-US" altLang="ko-KR" sz="1400" spc="300">
                <a:latin typeface="+mn-ea"/>
              </a:rPr>
              <a:t>. </a:t>
            </a:r>
            <a:r>
              <a:rPr lang="ko-KR" altLang="en-US" sz="1400" spc="300">
                <a:latin typeface="+mn-ea"/>
              </a:rPr>
              <a:t>이름자 별빛이 써 같이 별 시와 봅니다</a:t>
            </a:r>
            <a:r>
              <a:rPr lang="en-US" altLang="ko-KR" sz="1400" spc="300">
                <a:latin typeface="+mn-ea"/>
              </a:rPr>
              <a:t>. </a:t>
            </a:r>
            <a:r>
              <a:rPr lang="ko-KR" altLang="en-US" sz="1400" spc="300">
                <a:latin typeface="+mn-ea"/>
              </a:rPr>
              <a:t>이름자 된 릴케 내일 써 별 책상을 있습니다</a:t>
            </a:r>
            <a:r>
              <a:rPr lang="en-US" altLang="ko-KR" sz="1400" spc="300">
                <a:latin typeface="+mn-ea"/>
              </a:rPr>
              <a:t>. </a:t>
            </a:r>
            <a:endParaRPr lang="ko-KR" altLang="en-US" sz="1400" spc="3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258064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3600" spc="-150">
                <a:solidFill>
                  <a:srgbClr val="554f4d"/>
                </a:solidFill>
              </a:rPr>
              <a:t>CONTENTS</a:t>
            </a:r>
            <a:endParaRPr lang="en-US" altLang="ko-KR" sz="3600" spc="-150">
              <a:solidFill>
                <a:srgbClr val="554f4d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97867" y="1383524"/>
            <a:ext cx="1168400" cy="752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1</a:t>
            </a:r>
            <a:endParaRPr lang="en-US" altLang="ko-KR" sz="4000"/>
          </a:p>
        </p:txBody>
      </p:sp>
      <p:sp>
        <p:nvSpPr>
          <p:cNvPr id="36" name="직사각형 35"/>
          <p:cNvSpPr/>
          <p:nvPr/>
        </p:nvSpPr>
        <p:spPr>
          <a:xfrm>
            <a:off x="2717286" y="1383524"/>
            <a:ext cx="8242300" cy="752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프로젝트 주제</a:t>
            </a:r>
            <a:r>
              <a:rPr lang="en-US" altLang="ko-KR" sz="2800"/>
              <a:t>,</a:t>
            </a:r>
            <a:r>
              <a:rPr lang="ko-KR" altLang="en-US" sz="2800"/>
              <a:t> 사용기술</a:t>
            </a:r>
            <a:r>
              <a:rPr lang="en-US" altLang="ko-KR" sz="2800"/>
              <a:t>,</a:t>
            </a:r>
            <a:r>
              <a:rPr lang="ko-KR" altLang="en-US" sz="2800"/>
              <a:t> 동기 및 선정사유</a:t>
            </a:r>
            <a:endParaRPr lang="ko-KR" altLang="en-US" sz="2800"/>
          </a:p>
        </p:txBody>
      </p:sp>
      <p:sp>
        <p:nvSpPr>
          <p:cNvPr id="42" name="직사각형 41"/>
          <p:cNvSpPr/>
          <p:nvPr/>
        </p:nvSpPr>
        <p:spPr>
          <a:xfrm>
            <a:off x="1297867" y="2406262"/>
            <a:ext cx="1168400" cy="75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2</a:t>
            </a:r>
            <a:endParaRPr lang="en-US" altLang="ko-KR" sz="4000"/>
          </a:p>
        </p:txBody>
      </p:sp>
      <p:sp>
        <p:nvSpPr>
          <p:cNvPr id="44" name="직사각형 43"/>
          <p:cNvSpPr/>
          <p:nvPr/>
        </p:nvSpPr>
        <p:spPr>
          <a:xfrm>
            <a:off x="2717286" y="2406262"/>
            <a:ext cx="8242300" cy="75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사례 분석</a:t>
            </a:r>
            <a:endParaRPr lang="ko-KR" altLang="en-US" sz="2800"/>
          </a:p>
        </p:txBody>
      </p:sp>
      <p:sp>
        <p:nvSpPr>
          <p:cNvPr id="50" name="직사각형 49"/>
          <p:cNvSpPr/>
          <p:nvPr/>
        </p:nvSpPr>
        <p:spPr>
          <a:xfrm>
            <a:off x="1297867" y="3429000"/>
            <a:ext cx="1168400" cy="752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3</a:t>
            </a:r>
            <a:endParaRPr lang="en-US" altLang="ko-KR" sz="4000"/>
          </a:p>
        </p:txBody>
      </p:sp>
      <p:sp>
        <p:nvSpPr>
          <p:cNvPr id="52" name="직사각형 51"/>
          <p:cNvSpPr/>
          <p:nvPr/>
        </p:nvSpPr>
        <p:spPr>
          <a:xfrm>
            <a:off x="2717286" y="3429000"/>
            <a:ext cx="8242300" cy="752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 프로세스 흐름도</a:t>
            </a:r>
            <a:endParaRPr lang="ko-KR" altLang="en-US" sz="2800"/>
          </a:p>
        </p:txBody>
      </p:sp>
      <p:sp>
        <p:nvSpPr>
          <p:cNvPr id="63" name="직사각형 49"/>
          <p:cNvSpPr/>
          <p:nvPr/>
        </p:nvSpPr>
        <p:spPr>
          <a:xfrm>
            <a:off x="1297867" y="4451737"/>
            <a:ext cx="1168400" cy="752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4</a:t>
            </a:r>
            <a:endParaRPr lang="en-US" altLang="ko-KR" sz="4000"/>
          </a:p>
        </p:txBody>
      </p:sp>
      <p:sp>
        <p:nvSpPr>
          <p:cNvPr id="64" name="직사각형 51"/>
          <p:cNvSpPr/>
          <p:nvPr/>
        </p:nvSpPr>
        <p:spPr>
          <a:xfrm>
            <a:off x="2717286" y="4451738"/>
            <a:ext cx="8242300" cy="752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프로젝트 일정</a:t>
            </a:r>
            <a:endParaRPr lang="ko-KR" altLang="en-US" sz="2800"/>
          </a:p>
        </p:txBody>
      </p:sp>
      <p:sp>
        <p:nvSpPr>
          <p:cNvPr id="69" name="직사각형 49"/>
          <p:cNvSpPr/>
          <p:nvPr/>
        </p:nvSpPr>
        <p:spPr>
          <a:xfrm>
            <a:off x="1297867" y="5474476"/>
            <a:ext cx="1168400" cy="752418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/>
              <a:t>5</a:t>
            </a:r>
            <a:endParaRPr lang="en-US" altLang="ko-KR" sz="4000"/>
          </a:p>
        </p:txBody>
      </p:sp>
      <p:sp>
        <p:nvSpPr>
          <p:cNvPr id="70" name="직사각형 51"/>
          <p:cNvSpPr/>
          <p:nvPr/>
        </p:nvSpPr>
        <p:spPr>
          <a:xfrm>
            <a:off x="2717286" y="5474475"/>
            <a:ext cx="8242300" cy="752418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 팀원별 역할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제목을 입력하세요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72" y="172731"/>
            <a:ext cx="57259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100">
                <a:solidFill>
                  <a:srgbClr val="554f4d"/>
                </a:solidFill>
              </a:rPr>
              <a:t>Part 1,</a:t>
            </a:r>
            <a:endParaRPr lang="ko-KR" altLang="en-US" sz="1100">
              <a:solidFill>
                <a:srgbClr val="554f4d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프로젝트 일정</a:t>
            </a:r>
            <a:endParaRPr lang="ko-KR" altLang="en-US" sz="2800"/>
          </a:p>
        </p:txBody>
      </p:sp>
      <p:sp>
        <p:nvSpPr>
          <p:cNvPr id="38" name="TextBox 37"/>
          <p:cNvSpPr txBox="1"/>
          <p:nvPr/>
        </p:nvSpPr>
        <p:spPr>
          <a:xfrm>
            <a:off x="1594485" y="2234823"/>
            <a:ext cx="497205" cy="6969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4</a:t>
            </a:r>
            <a:endParaRPr lang="en-US" altLang="ko-KR" sz="4000" b="1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팀원별 역할</a:t>
            </a:r>
            <a:endParaRPr lang="ko-KR" altLang="en-US" sz="2800"/>
          </a:p>
        </p:txBody>
      </p:sp>
      <p:sp>
        <p:nvSpPr>
          <p:cNvPr id="46" name="TextBox 45"/>
          <p:cNvSpPr txBox="1"/>
          <p:nvPr/>
        </p:nvSpPr>
        <p:spPr>
          <a:xfrm>
            <a:off x="1604010" y="3501162"/>
            <a:ext cx="497205" cy="6974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5</a:t>
            </a:r>
            <a:endParaRPr lang="en-US" altLang="ko-KR" sz="4000" b="1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93c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/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3900">
                  <a:solidFill>
                    <a:schemeClr val="accent3"/>
                  </a:solidFill>
                  <a:latin typeface="Arial"/>
                  <a:cs typeface="Arial"/>
                </a:rPr>
                <a:t>[</a:t>
              </a:r>
              <a:endParaRPr lang="ko-KR" altLang="en-US" sz="23900">
                <a:solidFill>
                  <a:schemeClr val="accent3"/>
                </a:solidFill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3900">
                  <a:solidFill>
                    <a:schemeClr val="accent3"/>
                  </a:solidFill>
                  <a:latin typeface="Arial"/>
                  <a:cs typeface="Arial"/>
                </a:rPr>
                <a:t>]</a:t>
              </a:r>
              <a:endParaRPr lang="ko-KR" altLang="en-US" sz="23900">
                <a:solidFill>
                  <a:schemeClr val="accent3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8543" y="300170"/>
            <a:ext cx="2773681" cy="51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i="1">
                <a:solidFill>
                  <a:schemeClr val="accent3"/>
                </a:solidFill>
              </a:rPr>
              <a:t> 프로젝트 주제</a:t>
            </a:r>
            <a:endParaRPr lang="ko-KR" altLang="en-US" sz="2800" i="1">
              <a:solidFill>
                <a:schemeClr val="accent3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316255" y="2637044"/>
            <a:ext cx="5559490" cy="11562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solidFill>
                  <a:schemeClr val="accent3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실시간 서버 연동을 통한 식당 좌석 예약 서비스</a:t>
            </a:r>
            <a:endParaRPr lang="ko-KR" altLang="en-US" sz="3500">
              <a:solidFill>
                <a:schemeClr val="accent3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19138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사용기술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07293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97593" y="5583953"/>
            <a:ext cx="1571777" cy="519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Framework </a:t>
            </a:r>
            <a:r>
              <a:rPr lang="ko-KR" altLang="en-US" sz="1400"/>
              <a:t>및 </a:t>
            </a:r>
            <a:r>
              <a:rPr lang="en-US" altLang="ko-KR" sz="1400"/>
              <a:t>Library</a:t>
            </a:r>
            <a:endParaRPr lang="en-US" altLang="ko-KR" sz="1400"/>
          </a:p>
        </p:txBody>
      </p:sp>
      <p:sp>
        <p:nvSpPr>
          <p:cNvPr id="66" name="직사각형 65"/>
          <p:cNvSpPr/>
          <p:nvPr/>
        </p:nvSpPr>
        <p:spPr>
          <a:xfrm>
            <a:off x="1748816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React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Springboot</a:t>
            </a:r>
            <a:endParaRPr lang="en-US" altLang="ko-KR"/>
          </a:p>
        </p:txBody>
      </p:sp>
      <p:cxnSp>
        <p:nvCxnSpPr>
          <p:cNvPr id="91" name="직선 연결선 49"/>
          <p:cNvCxnSpPr/>
          <p:nvPr/>
        </p:nvCxnSpPr>
        <p:spPr>
          <a:xfrm>
            <a:off x="3310992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50"/>
          <p:cNvSpPr txBox="1"/>
          <p:nvPr/>
        </p:nvSpPr>
        <p:spPr>
          <a:xfrm>
            <a:off x="3301292" y="5583953"/>
            <a:ext cx="1571778" cy="30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Language</a:t>
            </a:r>
            <a:endParaRPr lang="en-US" altLang="ko-KR" sz="1400"/>
          </a:p>
        </p:txBody>
      </p:sp>
      <p:sp>
        <p:nvSpPr>
          <p:cNvPr id="94" name="직사각형 65"/>
          <p:cNvSpPr/>
          <p:nvPr/>
        </p:nvSpPr>
        <p:spPr>
          <a:xfrm>
            <a:off x="3352515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HTML5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Typesctipt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CSS3/SASS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JAVA</a:t>
            </a:r>
            <a:endParaRPr lang="en-US" altLang="ko-KR"/>
          </a:p>
        </p:txBody>
      </p:sp>
      <p:cxnSp>
        <p:nvCxnSpPr>
          <p:cNvPr id="95" name="직선 연결선 49"/>
          <p:cNvCxnSpPr/>
          <p:nvPr/>
        </p:nvCxnSpPr>
        <p:spPr>
          <a:xfrm>
            <a:off x="4982727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50"/>
          <p:cNvSpPr txBox="1"/>
          <p:nvPr/>
        </p:nvSpPr>
        <p:spPr>
          <a:xfrm>
            <a:off x="4973026" y="5583953"/>
            <a:ext cx="1571778" cy="30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Middleware</a:t>
            </a:r>
            <a:endParaRPr lang="en-US" altLang="ko-KR" sz="1400"/>
          </a:p>
        </p:txBody>
      </p:sp>
      <p:sp>
        <p:nvSpPr>
          <p:cNvPr id="98" name="직사각형 65"/>
          <p:cNvSpPr/>
          <p:nvPr/>
        </p:nvSpPr>
        <p:spPr>
          <a:xfrm>
            <a:off x="5024249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Rabbitmq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NginX</a:t>
            </a:r>
            <a:endParaRPr lang="en-US" altLang="ko-KR"/>
          </a:p>
        </p:txBody>
      </p:sp>
      <p:cxnSp>
        <p:nvCxnSpPr>
          <p:cNvPr id="99" name="직선 연결선 49"/>
          <p:cNvCxnSpPr/>
          <p:nvPr/>
        </p:nvCxnSpPr>
        <p:spPr>
          <a:xfrm>
            <a:off x="6654462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50"/>
          <p:cNvSpPr txBox="1"/>
          <p:nvPr/>
        </p:nvSpPr>
        <p:spPr>
          <a:xfrm>
            <a:off x="6644761" y="5583953"/>
            <a:ext cx="1571778" cy="30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Database</a:t>
            </a:r>
            <a:endParaRPr lang="en-US" altLang="ko-KR" sz="1400"/>
          </a:p>
        </p:txBody>
      </p:sp>
      <p:sp>
        <p:nvSpPr>
          <p:cNvPr id="102" name="직사각형 65"/>
          <p:cNvSpPr/>
          <p:nvPr/>
        </p:nvSpPr>
        <p:spPr>
          <a:xfrm>
            <a:off x="6695984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PostgreSQL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Redis</a:t>
            </a:r>
            <a:endParaRPr lang="en-US" altLang="ko-KR"/>
          </a:p>
        </p:txBody>
      </p:sp>
      <p:cxnSp>
        <p:nvCxnSpPr>
          <p:cNvPr id="103" name="직선 연결선 49"/>
          <p:cNvCxnSpPr/>
          <p:nvPr/>
        </p:nvCxnSpPr>
        <p:spPr>
          <a:xfrm>
            <a:off x="8365073" y="5527220"/>
            <a:ext cx="1565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50"/>
          <p:cNvSpPr txBox="1"/>
          <p:nvPr/>
        </p:nvSpPr>
        <p:spPr>
          <a:xfrm>
            <a:off x="8355373" y="5583953"/>
            <a:ext cx="1571778" cy="30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/>
              <a:t>AWS</a:t>
            </a:r>
            <a:endParaRPr lang="en-US" altLang="ko-KR" sz="1400"/>
          </a:p>
        </p:txBody>
      </p:sp>
      <p:sp>
        <p:nvSpPr>
          <p:cNvPr id="106" name="직사각형 65"/>
          <p:cNvSpPr/>
          <p:nvPr/>
        </p:nvSpPr>
        <p:spPr>
          <a:xfrm>
            <a:off x="8406596" y="1971955"/>
            <a:ext cx="1430456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EC2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RDS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695" y="208377"/>
            <a:ext cx="520954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spc="-150">
                <a:solidFill>
                  <a:srgbClr val="554f4d"/>
                </a:solidFill>
              </a:rPr>
              <a:t>프로젝트 선정사유 및 동기</a:t>
            </a:r>
            <a:endParaRPr lang="ko-KR" altLang="en-US" sz="3600" spc="-150">
              <a:solidFill>
                <a:srgbClr val="554f4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507" y="1679024"/>
            <a:ext cx="5321695" cy="273212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813513" y="4988962"/>
            <a:ext cx="2342644" cy="3590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노쇼 하지 마세요ㅠㅠ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5317" y="1564821"/>
            <a:ext cx="4982157" cy="3290983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918386" y="5231946"/>
            <a:ext cx="1973036" cy="6430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ddddddddd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8AC95A-1721-4799-A88C-8CFCB4FD8FCF}"/>
              </a:ext>
            </a:extLst>
          </p:cNvPr>
          <p:cNvSpPr/>
          <p:nvPr/>
        </p:nvSpPr>
        <p:spPr>
          <a:xfrm>
            <a:off x="0" y="88899"/>
            <a:ext cx="139700" cy="901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96F41-4BC6-4EA3-B20D-DACD2E972834}"/>
              </a:ext>
            </a:extLst>
          </p:cNvPr>
          <p:cNvCxnSpPr>
            <a:cxnSpLocks/>
          </p:cNvCxnSpPr>
          <p:nvPr/>
        </p:nvCxnSpPr>
        <p:spPr>
          <a:xfrm>
            <a:off x="139700" y="6718300"/>
            <a:ext cx="989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1B7B81-F6B6-4422-9181-E12FCFD1760D}"/>
              </a:ext>
            </a:extLst>
          </p:cNvPr>
          <p:cNvSpPr/>
          <p:nvPr/>
        </p:nvSpPr>
        <p:spPr>
          <a:xfrm rot="5400000">
            <a:off x="380997" y="-381000"/>
            <a:ext cx="139700" cy="901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ECBD8-2EF5-48AF-B0BB-713471950DBB}"/>
              </a:ext>
            </a:extLst>
          </p:cNvPr>
          <p:cNvSpPr txBox="1"/>
          <p:nvPr/>
        </p:nvSpPr>
        <p:spPr>
          <a:xfrm>
            <a:off x="901695" y="208377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spc="-150" dirty="0">
                <a:solidFill>
                  <a:srgbClr val="554F4D"/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6BC0-8003-40D2-B20E-5FEF4DF6E2AB}"/>
              </a:ext>
            </a:extLst>
          </p:cNvPr>
          <p:cNvSpPr txBox="1"/>
          <p:nvPr/>
        </p:nvSpPr>
        <p:spPr>
          <a:xfrm>
            <a:off x="196472" y="17273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1,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12FAEC-BCE5-4C96-A6C3-2452228F9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77919"/>
              </p:ext>
            </p:extLst>
          </p:nvPr>
        </p:nvGraphicFramePr>
        <p:xfrm>
          <a:off x="667148" y="1754549"/>
          <a:ext cx="10867996" cy="4289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A PLAN</a:t>
                      </a:r>
                      <a:endParaRPr lang="ko-KR" altLang="en-US" sz="22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B PLAN</a:t>
                      </a:r>
                      <a:endParaRPr lang="ko-KR" altLang="en-US" sz="22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C PLAN</a:t>
                      </a:r>
                      <a:endParaRPr lang="ko-KR" altLang="en-US" sz="22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rgbClr val="554F4D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D PLAN</a:t>
                      </a:r>
                      <a:endParaRPr lang="ko-KR" altLang="en-US" sz="2200" b="1" dirty="0">
                        <a:solidFill>
                          <a:srgbClr val="554F4D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6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6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6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6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XX%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YY%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ZZ%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BB%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600" spc="3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600" spc="3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600" spc="3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600" spc="3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6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83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tea_2010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3c42"/>
      </a:accent1>
      <a:accent2>
        <a:srgbClr val="407283"/>
      </a:accent2>
      <a:accent3>
        <a:srgbClr val="dfc0a8"/>
      </a:accent3>
      <a:accent4>
        <a:srgbClr val="e09508"/>
      </a:accent4>
      <a:accent5>
        <a:srgbClr val="727a7c"/>
      </a:accent5>
      <a:accent6>
        <a:srgbClr val="51504c"/>
      </a:accent6>
      <a:hlink>
        <a:srgbClr val="323f4f"/>
      </a:hlink>
      <a:folHlink>
        <a:srgbClr val="323f4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835</ep:Words>
  <ep:PresentationFormat>와이드스크린</ep:PresentationFormat>
  <ep:Paragraphs>215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2020-10-18T02:36:22.000</dcterms:created>
  <dc:creator>Yu Saebyeol</dc:creator>
  <cp:lastModifiedBy>komyu</cp:lastModifiedBy>
  <dcterms:modified xsi:type="dcterms:W3CDTF">2021-10-14T08:49:04.257</dcterms:modified>
  <cp:revision>40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