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9" r:id="rId2"/>
    <p:sldId id="256" r:id="rId3"/>
    <p:sldId id="260" r:id="rId4"/>
    <p:sldId id="268" r:id="rId5"/>
    <p:sldId id="264" r:id="rId6"/>
    <p:sldId id="276" r:id="rId7"/>
    <p:sldId id="287" r:id="rId8"/>
    <p:sldId id="288" r:id="rId9"/>
    <p:sldId id="271" r:id="rId10"/>
    <p:sldId id="277" r:id="rId11"/>
    <p:sldId id="258" r:id="rId12"/>
    <p:sldId id="289" r:id="rId13"/>
    <p:sldId id="278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5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BADBA-A116-4A07-A881-9A6DE66B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3E8C-73E5-488C-BE00-B695F4196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1D813-FB4C-42A3-B948-EF1EB00B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C982-7E9B-4C1E-8126-4C498B0C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739B8-AFB2-4889-9AFD-70059FC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8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42DF-66F0-4E0A-A7C9-D4536927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07F85-4AEC-435B-9758-B386E7A68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B39C0-62CA-4817-99CA-7D7C33A35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5B451-7B82-4D3D-B531-3D585BE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6F2B7-2CDE-44F0-B4E8-6A93038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C8E59-4BB8-498A-B03D-6C8031FC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0B732-EB67-4A30-A01A-3AFA6DDE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EC06-6A0A-43CC-A27E-43C0154A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CBEB-7647-4251-9295-4503524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B34B5-7B13-40D2-9D5C-63871D5B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B112-600C-454C-9F7E-0DA31BEA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9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72B6A-0B03-4D8F-84D1-F9D33378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65833-78E9-4A87-AD9D-4FDAEB37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1A8EC-B4CD-4877-9EB7-D1803EB9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10923-DD71-4BD1-99DB-6BB78EAC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B1343-6BF1-4D13-BA6D-7AEEFD15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3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1C15-ACA7-4CF1-B3FD-AD1D4D2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C6C54-6286-4700-B5AF-E673F626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4A5D-283D-4353-A925-7869821D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237F1-F3E7-4C81-BB11-C23F6B1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1EEAD-EBB4-4AFF-95E4-7A48734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8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F3E79-DC74-4BCB-B7BC-7172D089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5522-F702-4EDB-83E8-ABA6269A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881FE-BE64-48CB-A1D4-D0042DF7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763D-2DDC-4265-BB82-A84640E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B2C9C-BC9F-4CBA-A9C7-99FC1559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3346C-F614-4215-AAEC-C4A108E3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6D59E-17E0-4936-B493-EB26A5F9D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88B07-D0F9-46FA-96FF-E96BB55E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0AE29-E6EE-4DB7-97B7-66D4A491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E1942-F454-4009-A0E9-AB81F9D5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631F6-8644-4BA2-9E9A-9D1C972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0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8D1A4-DB45-4A58-B1AF-0CD3E70F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6E081-0C90-4D91-9AD7-DEF6D7A8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2AA2A-405C-40DB-BB43-4A29A269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07FF4-AEA9-40EE-B620-CD623783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BC4515-48CE-4CB9-9165-5F0417B3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017CC-3882-4E2B-9F3C-18F1700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403AC-4BA3-4FE1-ABD6-84404F1B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58F475-A3B8-4242-BE74-74D287A9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E048-842C-4938-9607-1C2C574D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D9D3-E351-4223-A1F8-47960DE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C6F84A-B70C-49AD-A8B3-AADC4C5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5B50F2-D22C-47DC-A0F5-632CB26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7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1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1">
                    <a:lumMod val="9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C4E1-D459-4729-A19A-5275E19D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FB4AD-75E6-4FCD-9DFE-84482144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F482C-B38A-43A5-8695-ACD3670B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D76B-BEB9-45FC-B6B6-DD46018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5257F-DD5C-4F9E-8DCE-A67CBB76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1610-FBE9-4564-B859-A9384BC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7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DD6D4-00EE-4C5D-8629-4A76FDA9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CEB80-5BB6-4292-81DF-6C2A7A7B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93CE3-D105-4E96-9D3C-9F36DF57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4816-9A4A-4BDD-80BC-73184A17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593C9-84B9-4E5C-9662-AD19AF56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123472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2784" y="5275179"/>
            <a:ext cx="5821681" cy="14570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5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체 B"/>
                <a:ea typeface="한컴 윤체 B"/>
              </a:rPr>
              <a:t>실시간 서버 연동을 통한 </a:t>
            </a:r>
            <a:endParaRPr lang="ko-KR" altLang="en-US" sz="45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한컴 윤체 B"/>
              <a:ea typeface="한컴 윤체 B"/>
            </a:endParaRPr>
          </a:p>
          <a:p>
            <a:pPr algn="ctr">
              <a:defRPr/>
            </a:pPr>
            <a:r>
              <a:rPr lang="ko-KR" altLang="en-US" sz="45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체 B"/>
                <a:ea typeface="한컴 윤체 B"/>
              </a:rPr>
              <a:t>식당 좌석 예약 서비스</a:t>
            </a:r>
            <a:endParaRPr lang="ko-KR" altLang="en-US" sz="45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한컴 윤체 B"/>
              <a:ea typeface="한컴 윤체 B"/>
            </a:endParaRPr>
          </a:p>
        </p:txBody>
      </p:sp>
      <p:sp>
        <p:nvSpPr>
          <p:cNvPr id="5" name="왼쪽 대괄호 4"/>
          <p:cNvSpPr/>
          <p:nvPr/>
        </p:nvSpPr>
        <p:spPr>
          <a:xfrm>
            <a:off x="2680758" y="5462059"/>
            <a:ext cx="279400" cy="1181100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9302400" y="5463794"/>
            <a:ext cx="279400" cy="1181100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19138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사용기술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07293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97593" y="5583953"/>
            <a:ext cx="1571777" cy="519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Framework </a:t>
            </a:r>
            <a:r>
              <a:rPr lang="ko-KR" altLang="en-US" sz="1400"/>
              <a:t>및 </a:t>
            </a:r>
            <a:r>
              <a:rPr lang="en-US" altLang="ko-KR" sz="1400"/>
              <a:t>Library</a:t>
            </a:r>
            <a:endParaRPr lang="en-US" altLang="ko-KR" sz="1400"/>
          </a:p>
        </p:txBody>
      </p:sp>
      <p:sp>
        <p:nvSpPr>
          <p:cNvPr id="66" name="직사각형 65"/>
          <p:cNvSpPr/>
          <p:nvPr/>
        </p:nvSpPr>
        <p:spPr>
          <a:xfrm>
            <a:off x="1748816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React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Springboot</a:t>
            </a:r>
            <a:endParaRPr lang="en-US" altLang="ko-KR"/>
          </a:p>
        </p:txBody>
      </p:sp>
      <p:cxnSp>
        <p:nvCxnSpPr>
          <p:cNvPr id="91" name="직선 연결선 49"/>
          <p:cNvCxnSpPr/>
          <p:nvPr/>
        </p:nvCxnSpPr>
        <p:spPr>
          <a:xfrm>
            <a:off x="3310992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50"/>
          <p:cNvSpPr txBox="1"/>
          <p:nvPr/>
        </p:nvSpPr>
        <p:spPr>
          <a:xfrm>
            <a:off x="3301292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Language</a:t>
            </a:r>
            <a:endParaRPr lang="en-US" altLang="ko-KR" sz="1400"/>
          </a:p>
        </p:txBody>
      </p:sp>
      <p:sp>
        <p:nvSpPr>
          <p:cNvPr id="94" name="직사각형 65"/>
          <p:cNvSpPr/>
          <p:nvPr/>
        </p:nvSpPr>
        <p:spPr>
          <a:xfrm>
            <a:off x="3352515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HTML5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Typesctipt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CSS3/SASS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JAVA</a:t>
            </a:r>
            <a:endParaRPr lang="en-US" altLang="ko-KR"/>
          </a:p>
        </p:txBody>
      </p:sp>
      <p:cxnSp>
        <p:nvCxnSpPr>
          <p:cNvPr id="95" name="직선 연결선 49"/>
          <p:cNvCxnSpPr/>
          <p:nvPr/>
        </p:nvCxnSpPr>
        <p:spPr>
          <a:xfrm>
            <a:off x="4982727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0"/>
          <p:cNvSpPr txBox="1"/>
          <p:nvPr/>
        </p:nvSpPr>
        <p:spPr>
          <a:xfrm>
            <a:off x="4973026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Middleware</a:t>
            </a:r>
            <a:endParaRPr lang="en-US" altLang="ko-KR" sz="1400"/>
          </a:p>
        </p:txBody>
      </p:sp>
      <p:sp>
        <p:nvSpPr>
          <p:cNvPr id="98" name="직사각형 65"/>
          <p:cNvSpPr/>
          <p:nvPr/>
        </p:nvSpPr>
        <p:spPr>
          <a:xfrm>
            <a:off x="5024249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Rabbitmq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NginX</a:t>
            </a:r>
            <a:endParaRPr lang="en-US" altLang="ko-KR"/>
          </a:p>
        </p:txBody>
      </p:sp>
      <p:cxnSp>
        <p:nvCxnSpPr>
          <p:cNvPr id="99" name="직선 연결선 49"/>
          <p:cNvCxnSpPr/>
          <p:nvPr/>
        </p:nvCxnSpPr>
        <p:spPr>
          <a:xfrm>
            <a:off x="6654462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0"/>
          <p:cNvSpPr txBox="1"/>
          <p:nvPr/>
        </p:nvSpPr>
        <p:spPr>
          <a:xfrm>
            <a:off x="6644761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Database</a:t>
            </a:r>
            <a:endParaRPr lang="en-US" altLang="ko-KR" sz="1400"/>
          </a:p>
        </p:txBody>
      </p:sp>
      <p:sp>
        <p:nvSpPr>
          <p:cNvPr id="102" name="직사각형 65"/>
          <p:cNvSpPr/>
          <p:nvPr/>
        </p:nvSpPr>
        <p:spPr>
          <a:xfrm>
            <a:off x="6695984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PostgreSQL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Redis</a:t>
            </a:r>
            <a:endParaRPr lang="en-US" altLang="ko-KR"/>
          </a:p>
        </p:txBody>
      </p:sp>
      <p:cxnSp>
        <p:nvCxnSpPr>
          <p:cNvPr id="103" name="직선 연결선 49"/>
          <p:cNvCxnSpPr/>
          <p:nvPr/>
        </p:nvCxnSpPr>
        <p:spPr>
          <a:xfrm>
            <a:off x="8365073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50"/>
          <p:cNvSpPr txBox="1"/>
          <p:nvPr/>
        </p:nvSpPr>
        <p:spPr>
          <a:xfrm>
            <a:off x="8355373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AWS</a:t>
            </a:r>
            <a:endParaRPr lang="en-US" altLang="ko-KR" sz="1400"/>
          </a:p>
        </p:txBody>
      </p:sp>
      <p:sp>
        <p:nvSpPr>
          <p:cNvPr id="106" name="직사각형 65"/>
          <p:cNvSpPr/>
          <p:nvPr/>
        </p:nvSpPr>
        <p:spPr>
          <a:xfrm>
            <a:off x="8406596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EC2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RDS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718818" y="2318404"/>
            <a:ext cx="1556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>
                    <a:lumMod val="95000"/>
                  </a:schemeClr>
                </a:solidFill>
              </a:rPr>
              <a:t>Part 2.</a:t>
            </a:r>
            <a:endParaRPr lang="en-US" altLang="ko-KR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819" y="4090153"/>
            <a:ext cx="27349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1"/>
                </a:solidFill>
              </a:rPr>
              <a:t>프로젝트 진행</a:t>
            </a:r>
            <a:endParaRPr lang="ko-KR" altLang="en-US" sz="3600" spc="-3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25806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spc="-150">
                <a:solidFill>
                  <a:srgbClr val="554f4d"/>
                </a:solidFill>
              </a:rPr>
              <a:t>CONTENTS</a:t>
            </a:r>
            <a:endParaRPr lang="en-US" altLang="ko-KR" sz="3600" spc="-150">
              <a:solidFill>
                <a:srgbClr val="554f4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97867" y="1383524"/>
            <a:ext cx="1168400" cy="752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1</a:t>
            </a:r>
            <a:endParaRPr lang="en-US" altLang="ko-KR" sz="4000"/>
          </a:p>
        </p:txBody>
      </p:sp>
      <p:sp>
        <p:nvSpPr>
          <p:cNvPr id="36" name="직사각형 35"/>
          <p:cNvSpPr/>
          <p:nvPr/>
        </p:nvSpPr>
        <p:spPr>
          <a:xfrm>
            <a:off x="2717286" y="1383524"/>
            <a:ext cx="8242300" cy="752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팀원 별 역할</a:t>
            </a:r>
            <a:endParaRPr lang="ko-KR" altLang="en-US" sz="2800"/>
          </a:p>
        </p:txBody>
      </p:sp>
      <p:sp>
        <p:nvSpPr>
          <p:cNvPr id="42" name="직사각형 41"/>
          <p:cNvSpPr/>
          <p:nvPr/>
        </p:nvSpPr>
        <p:spPr>
          <a:xfrm>
            <a:off x="1297867" y="2406262"/>
            <a:ext cx="1168400" cy="75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2</a:t>
            </a:r>
            <a:endParaRPr lang="en-US" altLang="ko-KR" sz="4000"/>
          </a:p>
        </p:txBody>
      </p:sp>
      <p:sp>
        <p:nvSpPr>
          <p:cNvPr id="44" name="직사각형 43"/>
          <p:cNvSpPr/>
          <p:nvPr/>
        </p:nvSpPr>
        <p:spPr>
          <a:xfrm>
            <a:off x="2717286" y="2406262"/>
            <a:ext cx="8242300" cy="75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주 단위 주요 일정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제목을 입력하세요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27" name="자유형: 도형 26"/>
          <p:cNvSpPr/>
          <p:nvPr/>
        </p:nvSpPr>
        <p:spPr>
          <a:xfrm>
            <a:off x="6932401" y="108580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cxnSp>
        <p:nvCxnSpPr>
          <p:cNvPr id="28" name="직선 연결선 27"/>
          <p:cNvCxnSpPr/>
          <p:nvPr/>
        </p:nvCxnSpPr>
        <p:spPr>
          <a:xfrm>
            <a:off x="6098440" y="3000920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792403" y="4201086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27464" y="4201083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560349" y="4407441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16617" y="1251308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975383" y="440744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71210" y="1770434"/>
            <a:ext cx="344804" cy="751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3385" y="4935914"/>
            <a:ext cx="344805" cy="758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14285" y="4937610"/>
            <a:ext cx="344805" cy="7564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474868" y="4349188"/>
            <a:ext cx="2858426" cy="849557"/>
            <a:chOff x="281014" y="4235821"/>
            <a:chExt cx="2858426" cy="849557"/>
          </a:xfrm>
        </p:grpSpPr>
        <p:sp>
          <p:nvSpPr>
            <p:cNvPr id="38" name="TextBox 37"/>
            <p:cNvSpPr txBox="1"/>
            <p:nvPr/>
          </p:nvSpPr>
          <p:spPr>
            <a:xfrm>
              <a:off x="281014" y="4793718"/>
              <a:ext cx="2858426" cy="29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400"/>
                <a:t>판매자 페이지 관리</a:t>
              </a:r>
              <a:r>
                <a:rPr lang="en-US" altLang="ko-KR" sz="1400"/>
                <a:t> </a:t>
              </a:r>
              <a:endParaRPr lang="en-US" altLang="ko-KR" sz="1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3881" y="4235821"/>
              <a:ext cx="89725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지선규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8961204" y="4315378"/>
            <a:ext cx="2858426" cy="854792"/>
            <a:chOff x="281014" y="4235821"/>
            <a:chExt cx="2858426" cy="854792"/>
          </a:xfrm>
        </p:grpSpPr>
        <p:sp>
          <p:nvSpPr>
            <p:cNvPr id="41" name="TextBox 40"/>
            <p:cNvSpPr txBox="1"/>
            <p:nvPr/>
          </p:nvSpPr>
          <p:spPr>
            <a:xfrm>
              <a:off x="281014" y="4793718"/>
              <a:ext cx="2858426" cy="296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400"/>
                <a:t>메인 페이지 관리</a:t>
              </a:r>
              <a:endParaRPr lang="ko-KR" alt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4320" y="4235821"/>
              <a:ext cx="897255" cy="388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고명한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7253476" y="1160206"/>
            <a:ext cx="2858426" cy="857189"/>
            <a:chOff x="281014" y="4235821"/>
            <a:chExt cx="2858426" cy="857189"/>
          </a:xfrm>
        </p:grpSpPr>
        <p:sp>
          <p:nvSpPr>
            <p:cNvPr id="44" name="TextBox 43"/>
            <p:cNvSpPr txBox="1"/>
            <p:nvPr/>
          </p:nvSpPr>
          <p:spPr>
            <a:xfrm>
              <a:off x="281014" y="4793718"/>
              <a:ext cx="2858426" cy="299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400"/>
                <a:t>소비자 페이지 관리</a:t>
              </a:r>
              <a:r>
                <a:rPr lang="en-US" altLang="ko-KR" sz="1400"/>
                <a:t> </a:t>
              </a:r>
              <a:endParaRPr lang="en-US" altLang="ko-KR" sz="1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8023" y="4235821"/>
              <a:ext cx="897255" cy="3904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지준철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28663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프로젝트 일정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cxnSp>
        <p:nvCxnSpPr>
          <p:cNvPr id="243" name="직선 연결선 242"/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flipV="1">
            <a:off x="3589547" y="3421099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flipV="1">
            <a:off x="5410692" y="19890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V="1">
            <a:off x="7465883" y="3429000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9660429" y="19890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9749329" y="1968436"/>
            <a:ext cx="6047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491283" y="3831600"/>
            <a:ext cx="1351805" cy="3900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5.5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~7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499593" y="1968436"/>
            <a:ext cx="15625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~5.5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614947" y="3818489"/>
            <a:ext cx="1348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~2.5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909179" y="1925272"/>
            <a:ext cx="891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0~1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664711" y="4260904"/>
            <a:ext cx="11759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분석 및 설계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1794879" y="1945836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518072" y="4293790"/>
            <a:ext cx="1752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통합 테스트 및 배포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911282" y="2365970"/>
            <a:ext cx="5652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기획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894087" y="2707368"/>
            <a:ext cx="1953947" cy="44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주제선정, 사례분석, 프로세스 모델링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771723" y="2343678"/>
            <a:ext cx="2017699" cy="639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포트폴리오, 이력서, 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면접자료 준비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501809" y="2361267"/>
            <a:ext cx="1750798" cy="570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단위 서비스 구현 및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단위 테스트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647516" y="4582884"/>
            <a:ext cx="2593980" cy="999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요구사항정의, WBS/스케줄(GantChart)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유즈케이스, 분석모델, 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UI 프로토타이핑(Balsamiq)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클래스 설계(UML Class Diagram, VP)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인터페이스 설계(Component Diagram, VP)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9600" y="9017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0900" y="418068"/>
            <a:ext cx="363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a Table of Contents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699" y="1581835"/>
            <a:ext cx="3761741" cy="635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</a:rPr>
              <a:t>   프로젝트 개요</a:t>
            </a: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060" y="1643390"/>
            <a:ext cx="2836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 spc="-3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899" y="2858413"/>
            <a:ext cx="3755391" cy="6353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</a:rPr>
              <a:t>   프로젝트 진행</a:t>
            </a: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900" y="4134991"/>
            <a:ext cx="3755390" cy="6351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</a:rPr>
              <a:t>   프로젝트 내용</a:t>
            </a: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0900" y="5411569"/>
            <a:ext cx="307340" cy="6349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7060" y="5473124"/>
            <a:ext cx="2836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 spc="-3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294189"/>
            <a:ext cx="900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목차</a:t>
            </a:r>
            <a:endParaRPr lang="ko-KR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" y="0"/>
            <a:ext cx="12190981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프로젝트 개요</a:t>
            </a:r>
            <a:endParaRPr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718819" y="2318404"/>
            <a:ext cx="12877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>
                    <a:lumMod val="95000"/>
                  </a:schemeClr>
                </a:solidFill>
              </a:rPr>
              <a:t>Part 1. </a:t>
            </a:r>
            <a:endParaRPr lang="en-US" altLang="ko-KR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818" y="4090153"/>
            <a:ext cx="3155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 spc="-3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25806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spc="-150">
                <a:solidFill>
                  <a:srgbClr val="554f4d"/>
                </a:solidFill>
              </a:rPr>
              <a:t>CONTENTS</a:t>
            </a:r>
            <a:endParaRPr lang="en-US" altLang="ko-KR" sz="3600" spc="-150">
              <a:solidFill>
                <a:srgbClr val="554f4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97867" y="1383524"/>
            <a:ext cx="1168400" cy="752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1</a:t>
            </a:r>
            <a:endParaRPr lang="en-US" altLang="ko-KR" sz="4000"/>
          </a:p>
        </p:txBody>
      </p:sp>
      <p:sp>
        <p:nvSpPr>
          <p:cNvPr id="36" name="직사각형 35"/>
          <p:cNvSpPr/>
          <p:nvPr/>
        </p:nvSpPr>
        <p:spPr>
          <a:xfrm>
            <a:off x="2717286" y="1383524"/>
            <a:ext cx="8242300" cy="752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프로젝트 주제</a:t>
            </a:r>
            <a:endParaRPr lang="ko-KR" altLang="en-US" sz="2800"/>
          </a:p>
        </p:txBody>
      </p:sp>
      <p:sp>
        <p:nvSpPr>
          <p:cNvPr id="42" name="직사각형 41"/>
          <p:cNvSpPr/>
          <p:nvPr/>
        </p:nvSpPr>
        <p:spPr>
          <a:xfrm>
            <a:off x="1297867" y="2406262"/>
            <a:ext cx="1168400" cy="75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2</a:t>
            </a:r>
            <a:endParaRPr lang="en-US" altLang="ko-KR" sz="4000"/>
          </a:p>
        </p:txBody>
      </p:sp>
      <p:sp>
        <p:nvSpPr>
          <p:cNvPr id="44" name="직사각형 43"/>
          <p:cNvSpPr/>
          <p:nvPr/>
        </p:nvSpPr>
        <p:spPr>
          <a:xfrm>
            <a:off x="2717286" y="2406262"/>
            <a:ext cx="8242300" cy="75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프로젝트 동기</a:t>
            </a:r>
            <a:endParaRPr lang="ko-KR" altLang="en-US" sz="2800"/>
          </a:p>
        </p:txBody>
      </p:sp>
      <p:sp>
        <p:nvSpPr>
          <p:cNvPr id="50" name="직사각형 49"/>
          <p:cNvSpPr/>
          <p:nvPr/>
        </p:nvSpPr>
        <p:spPr>
          <a:xfrm>
            <a:off x="1297867" y="3429000"/>
            <a:ext cx="1168400" cy="752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3</a:t>
            </a:r>
            <a:endParaRPr lang="en-US" altLang="ko-KR" sz="4000"/>
          </a:p>
        </p:txBody>
      </p:sp>
      <p:sp>
        <p:nvSpPr>
          <p:cNvPr id="52" name="직사각형 51"/>
          <p:cNvSpPr/>
          <p:nvPr/>
        </p:nvSpPr>
        <p:spPr>
          <a:xfrm>
            <a:off x="2717286" y="3429000"/>
            <a:ext cx="8242300" cy="752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프로젝트 사례분석</a:t>
            </a:r>
            <a:endParaRPr lang="ko-KR" altLang="en-US" sz="2800"/>
          </a:p>
        </p:txBody>
      </p:sp>
      <p:sp>
        <p:nvSpPr>
          <p:cNvPr id="63" name="직사각형 49"/>
          <p:cNvSpPr/>
          <p:nvPr/>
        </p:nvSpPr>
        <p:spPr>
          <a:xfrm>
            <a:off x="1297867" y="4451737"/>
            <a:ext cx="1168400" cy="752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4</a:t>
            </a:r>
            <a:endParaRPr lang="en-US" altLang="ko-KR" sz="4000"/>
          </a:p>
        </p:txBody>
      </p:sp>
      <p:sp>
        <p:nvSpPr>
          <p:cNvPr id="64" name="직사각형 51"/>
          <p:cNvSpPr/>
          <p:nvPr/>
        </p:nvSpPr>
        <p:spPr>
          <a:xfrm>
            <a:off x="2717286" y="4451738"/>
            <a:ext cx="8242300" cy="752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프로세스 다이어그램</a:t>
            </a:r>
            <a:endParaRPr lang="ko-KR" altLang="en-US" sz="2800"/>
          </a:p>
        </p:txBody>
      </p:sp>
      <p:sp>
        <p:nvSpPr>
          <p:cNvPr id="69" name="직사각형 49"/>
          <p:cNvSpPr/>
          <p:nvPr/>
        </p:nvSpPr>
        <p:spPr>
          <a:xfrm>
            <a:off x="1297867" y="5474476"/>
            <a:ext cx="1168400" cy="752418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5</a:t>
            </a:r>
            <a:endParaRPr lang="en-US" altLang="ko-KR" sz="4000"/>
          </a:p>
        </p:txBody>
      </p:sp>
      <p:sp>
        <p:nvSpPr>
          <p:cNvPr id="70" name="직사각형 51"/>
          <p:cNvSpPr/>
          <p:nvPr/>
        </p:nvSpPr>
        <p:spPr>
          <a:xfrm>
            <a:off x="2717286" y="5474475"/>
            <a:ext cx="8242300" cy="752418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사용기술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93c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3900">
                  <a:solidFill>
                    <a:schemeClr val="accent3"/>
                  </a:solidFill>
                  <a:latin typeface="Arial"/>
                  <a:cs typeface="Arial"/>
                </a:rPr>
                <a:t>[</a:t>
              </a:r>
              <a:endParaRPr lang="ko-KR" altLang="en-US" sz="2390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3900">
                  <a:solidFill>
                    <a:schemeClr val="accent3"/>
                  </a:solidFill>
                  <a:latin typeface="Arial"/>
                  <a:cs typeface="Arial"/>
                </a:rPr>
                <a:t>]</a:t>
              </a:r>
              <a:endParaRPr lang="ko-KR" altLang="en-US" sz="2390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8543" y="300170"/>
            <a:ext cx="2773681" cy="51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i="1">
                <a:solidFill>
                  <a:schemeClr val="accent3"/>
                </a:solidFill>
              </a:rPr>
              <a:t> 프로젝트 주제</a:t>
            </a:r>
            <a:endParaRPr lang="ko-KR" altLang="en-US" sz="2800" i="1">
              <a:solidFill>
                <a:schemeClr val="accent3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316255" y="2637044"/>
            <a:ext cx="5559490" cy="11562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chemeClr val="accent3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실시간 서버 연동을 통한 식당 좌석 예약 서비스</a:t>
            </a:r>
            <a:endParaRPr lang="ko-KR" altLang="en-US" sz="3500">
              <a:solidFill>
                <a:schemeClr val="accent3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52095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프로젝트 선정사유 및 동기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429" y="1504622"/>
            <a:ext cx="5408896" cy="2776888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679358" y="5371304"/>
            <a:ext cx="2342644" cy="3590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노쇼 하지 마세요ㅠㅠ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7375" y="1504451"/>
            <a:ext cx="5377913" cy="3552401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918386" y="5231946"/>
            <a:ext cx="1973036" cy="6430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ddddddddd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>
              <a:solidFill>
                <a:srgbClr val="554f4d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591" y="384507"/>
            <a:ext cx="10869367" cy="6190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>
              <a:solidFill>
                <a:srgbClr val="554f4d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407" y="604032"/>
            <a:ext cx="10010909" cy="5649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>
              <a:solidFill>
                <a:srgbClr val="554f4d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348" y="381170"/>
            <a:ext cx="11577303" cy="6095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tea_2010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3c42"/>
      </a:accent1>
      <a:accent2>
        <a:srgbClr val="407283"/>
      </a:accent2>
      <a:accent3>
        <a:srgbClr val="dfc0a8"/>
      </a:accent3>
      <a:accent4>
        <a:srgbClr val="e09508"/>
      </a:accent4>
      <a:accent5>
        <a:srgbClr val="727a7c"/>
      </a:accent5>
      <a:accent6>
        <a:srgbClr val="51504c"/>
      </a:accent6>
      <a:hlink>
        <a:srgbClr val="323f4f"/>
      </a:hlink>
      <a:folHlink>
        <a:srgbClr val="323f4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>와이드스크린</ep:PresentationFormat>
  <ep:Paragraphs>73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2020-10-18T02:36:22.000</dcterms:created>
  <dc:creator>Yu Saebyeol</dc:creator>
  <cp:lastModifiedBy>komyu</cp:lastModifiedBy>
  <dcterms:modified xsi:type="dcterms:W3CDTF">2021-10-18T00:34:28.826</dcterms:modified>
  <cp:revision>43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