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9525000" cy="2938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A"/>
    <a:srgbClr val="870EA0"/>
    <a:srgbClr val="0A0A0A"/>
    <a:srgbClr val="300539"/>
    <a:srgbClr val="200326"/>
    <a:srgbClr val="F0F0F0"/>
    <a:srgbClr val="1C6E8C"/>
    <a:srgbClr val="165870"/>
    <a:srgbClr val="6A8E7F"/>
    <a:srgbClr val="279A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1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75" y="4809014"/>
            <a:ext cx="8096250" cy="10230203"/>
          </a:xfrm>
        </p:spPr>
        <p:txBody>
          <a:bodyPr anchor="b"/>
          <a:lstStyle>
            <a:lvl1pPr algn="ctr"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15433732"/>
            <a:ext cx="7143750" cy="7094480"/>
          </a:xfrm>
        </p:spPr>
        <p:txBody>
          <a:bodyPr/>
          <a:lstStyle>
            <a:lvl1pPr marL="0" indent="0" algn="ctr">
              <a:buNone/>
              <a:defRPr sz="2500"/>
            </a:lvl1pPr>
            <a:lvl2pPr marL="476265" indent="0" algn="ctr">
              <a:buNone/>
              <a:defRPr sz="2083"/>
            </a:lvl2pPr>
            <a:lvl3pPr marL="952530" indent="0" algn="ctr">
              <a:buNone/>
              <a:defRPr sz="1875"/>
            </a:lvl3pPr>
            <a:lvl4pPr marL="1428796" indent="0" algn="ctr">
              <a:buNone/>
              <a:defRPr sz="1667"/>
            </a:lvl4pPr>
            <a:lvl5pPr marL="1905061" indent="0" algn="ctr">
              <a:buNone/>
              <a:defRPr sz="1667"/>
            </a:lvl5pPr>
            <a:lvl6pPr marL="2381326" indent="0" algn="ctr">
              <a:buNone/>
              <a:defRPr sz="1667"/>
            </a:lvl6pPr>
            <a:lvl7pPr marL="2857591" indent="0" algn="ctr">
              <a:buNone/>
              <a:defRPr sz="1667"/>
            </a:lvl7pPr>
            <a:lvl8pPr marL="3333857" indent="0" algn="ctr">
              <a:buNone/>
              <a:defRPr sz="1667"/>
            </a:lvl8pPr>
            <a:lvl9pPr marL="3810122" indent="0" algn="ctr">
              <a:buNone/>
              <a:defRPr sz="1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1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9" y="1564459"/>
            <a:ext cx="2053828" cy="249021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1564459"/>
            <a:ext cx="6042422" cy="249021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88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53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7325759"/>
            <a:ext cx="8215313" cy="12223186"/>
          </a:xfrm>
        </p:spPr>
        <p:txBody>
          <a:bodyPr anchor="b"/>
          <a:lstStyle>
            <a:lvl1pPr>
              <a:defRPr sz="6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19664580"/>
            <a:ext cx="8215313" cy="6427885"/>
          </a:xfrm>
        </p:spPr>
        <p:txBody>
          <a:bodyPr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476265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952530" indent="0">
              <a:buNone/>
              <a:defRPr sz="1875">
                <a:solidFill>
                  <a:schemeClr val="tx1">
                    <a:tint val="75000"/>
                  </a:schemeClr>
                </a:solidFill>
              </a:defRPr>
            </a:lvl3pPr>
            <a:lvl4pPr marL="142879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190506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381326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285759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3338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3810122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21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7822296"/>
            <a:ext cx="4048125" cy="1864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7822296"/>
            <a:ext cx="4048125" cy="1864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44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1564466"/>
            <a:ext cx="8215313" cy="567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7203316"/>
            <a:ext cx="4029521" cy="353023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0733551"/>
            <a:ext cx="4029521" cy="15787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2" y="7203316"/>
            <a:ext cx="4049366" cy="353023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6265" indent="0">
              <a:buNone/>
              <a:defRPr sz="2083" b="1"/>
            </a:lvl2pPr>
            <a:lvl3pPr marL="952530" indent="0">
              <a:buNone/>
              <a:defRPr sz="1875" b="1"/>
            </a:lvl3pPr>
            <a:lvl4pPr marL="1428796" indent="0">
              <a:buNone/>
              <a:defRPr sz="1667" b="1"/>
            </a:lvl4pPr>
            <a:lvl5pPr marL="1905061" indent="0">
              <a:buNone/>
              <a:defRPr sz="1667" b="1"/>
            </a:lvl5pPr>
            <a:lvl6pPr marL="2381326" indent="0">
              <a:buNone/>
              <a:defRPr sz="1667" b="1"/>
            </a:lvl6pPr>
            <a:lvl7pPr marL="2857591" indent="0">
              <a:buNone/>
              <a:defRPr sz="1667" b="1"/>
            </a:lvl7pPr>
            <a:lvl8pPr marL="3333857" indent="0">
              <a:buNone/>
              <a:defRPr sz="1667" b="1"/>
            </a:lvl8pPr>
            <a:lvl9pPr marL="3810122" indent="0">
              <a:buNone/>
              <a:defRPr sz="1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2" y="10733551"/>
            <a:ext cx="4049366" cy="15787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611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260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305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58975"/>
            <a:ext cx="3072060" cy="6856413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4230848"/>
            <a:ext cx="4822031" cy="20882129"/>
          </a:xfrm>
        </p:spPr>
        <p:txBody>
          <a:bodyPr/>
          <a:lstStyle>
            <a:lvl1pPr>
              <a:defRPr sz="3333"/>
            </a:lvl1pPr>
            <a:lvl2pPr>
              <a:defRPr sz="2917"/>
            </a:lvl2pPr>
            <a:lvl3pPr>
              <a:defRPr sz="2500"/>
            </a:lvl3pPr>
            <a:lvl4pPr>
              <a:defRPr sz="2083"/>
            </a:lvl4pPr>
            <a:lvl5pPr>
              <a:defRPr sz="2083"/>
            </a:lvl5pPr>
            <a:lvl6pPr>
              <a:defRPr sz="2083"/>
            </a:lvl6pPr>
            <a:lvl7pPr>
              <a:defRPr sz="2083"/>
            </a:lvl7pPr>
            <a:lvl8pPr>
              <a:defRPr sz="2083"/>
            </a:lvl8pPr>
            <a:lvl9pPr>
              <a:defRPr sz="20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815387"/>
            <a:ext cx="3072060" cy="16331596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36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1958975"/>
            <a:ext cx="3072060" cy="6856413"/>
          </a:xfrm>
        </p:spPr>
        <p:txBody>
          <a:bodyPr anchor="b"/>
          <a:lstStyle>
            <a:lvl1pPr>
              <a:defRPr sz="3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4230848"/>
            <a:ext cx="4822031" cy="20882129"/>
          </a:xfrm>
        </p:spPr>
        <p:txBody>
          <a:bodyPr anchor="t"/>
          <a:lstStyle>
            <a:lvl1pPr marL="0" indent="0">
              <a:buNone/>
              <a:defRPr sz="3333"/>
            </a:lvl1pPr>
            <a:lvl2pPr marL="476265" indent="0">
              <a:buNone/>
              <a:defRPr sz="2917"/>
            </a:lvl2pPr>
            <a:lvl3pPr marL="952530" indent="0">
              <a:buNone/>
              <a:defRPr sz="2500"/>
            </a:lvl3pPr>
            <a:lvl4pPr marL="1428796" indent="0">
              <a:buNone/>
              <a:defRPr sz="2083"/>
            </a:lvl4pPr>
            <a:lvl5pPr marL="1905061" indent="0">
              <a:buNone/>
              <a:defRPr sz="2083"/>
            </a:lvl5pPr>
            <a:lvl6pPr marL="2381326" indent="0">
              <a:buNone/>
              <a:defRPr sz="2083"/>
            </a:lvl6pPr>
            <a:lvl7pPr marL="2857591" indent="0">
              <a:buNone/>
              <a:defRPr sz="2083"/>
            </a:lvl7pPr>
            <a:lvl8pPr marL="3333857" indent="0">
              <a:buNone/>
              <a:defRPr sz="2083"/>
            </a:lvl8pPr>
            <a:lvl9pPr marL="3810122" indent="0">
              <a:buNone/>
              <a:defRPr sz="208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8815387"/>
            <a:ext cx="3072060" cy="16331596"/>
          </a:xfrm>
        </p:spPr>
        <p:txBody>
          <a:bodyPr/>
          <a:lstStyle>
            <a:lvl1pPr marL="0" indent="0">
              <a:buNone/>
              <a:defRPr sz="1667"/>
            </a:lvl1pPr>
            <a:lvl2pPr marL="476265" indent="0">
              <a:buNone/>
              <a:defRPr sz="1458"/>
            </a:lvl2pPr>
            <a:lvl3pPr marL="952530" indent="0">
              <a:buNone/>
              <a:defRPr sz="1250"/>
            </a:lvl3pPr>
            <a:lvl4pPr marL="1428796" indent="0">
              <a:buNone/>
              <a:defRPr sz="1042"/>
            </a:lvl4pPr>
            <a:lvl5pPr marL="1905061" indent="0">
              <a:buNone/>
              <a:defRPr sz="1042"/>
            </a:lvl5pPr>
            <a:lvl6pPr marL="2381326" indent="0">
              <a:buNone/>
              <a:defRPr sz="1042"/>
            </a:lvl6pPr>
            <a:lvl7pPr marL="2857591" indent="0">
              <a:buNone/>
              <a:defRPr sz="1042"/>
            </a:lvl7pPr>
            <a:lvl8pPr marL="3333857" indent="0">
              <a:buNone/>
              <a:defRPr sz="1042"/>
            </a:lvl8pPr>
            <a:lvl9pPr marL="3810122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05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1564466"/>
            <a:ext cx="8215313" cy="567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7822296"/>
            <a:ext cx="8215313" cy="18644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27235201"/>
            <a:ext cx="2143125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88528-DDCC-4DB1-844C-DD3FEDD6CA17}" type="datetimeFigureOut">
              <a:rPr lang="pl-PL" smtClean="0"/>
              <a:t>2024-02-04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27235201"/>
            <a:ext cx="3214688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27235201"/>
            <a:ext cx="2143125" cy="1564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113D-4F69-4521-AFE4-22FA78E24B3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483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2530" rtl="0" eaLnBrk="1" latinLnBrk="0" hangingPunct="1">
        <a:lnSpc>
          <a:spcPct val="90000"/>
        </a:lnSpc>
        <a:spcBef>
          <a:spcPct val="0"/>
        </a:spcBef>
        <a:buNone/>
        <a:defRPr sz="4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8133" indent="-238133" algn="l" defTabSz="952530" rtl="0" eaLnBrk="1" latinLnBrk="0" hangingPunct="1">
        <a:lnSpc>
          <a:spcPct val="90000"/>
        </a:lnSpc>
        <a:spcBef>
          <a:spcPts val="1042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1pPr>
      <a:lvl2pPr marL="71439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90663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666928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214319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61945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3095724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571989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4048255" indent="-238133" algn="l" defTabSz="95253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1pPr>
      <a:lvl2pPr marL="476265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2pPr>
      <a:lvl3pPr marL="952530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3pPr>
      <a:lvl4pPr marL="142879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4pPr>
      <a:lvl5pPr marL="190506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5pPr>
      <a:lvl6pPr marL="2381326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6pPr>
      <a:lvl7pPr marL="2857591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7pPr>
      <a:lvl8pPr marL="3333857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8pPr>
      <a:lvl9pPr marL="3810122" algn="l" defTabSz="952530" rtl="0" eaLnBrk="1" latinLnBrk="0" hangingPunct="1">
        <a:defRPr sz="1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3000">
              <a:srgbClr val="870EA0">
                <a:lumMod val="93000"/>
                <a:lumOff val="7000"/>
              </a:srgbClr>
            </a:gs>
            <a:gs pos="9000">
              <a:srgbClr val="300539">
                <a:lumMod val="75000"/>
                <a:lumOff val="25000"/>
              </a:srgbClr>
            </a:gs>
            <a:gs pos="90000">
              <a:srgbClr val="200326">
                <a:lumMod val="90000"/>
                <a:lumOff val="10000"/>
              </a:srgb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Footer">
            <a:extLst>
              <a:ext uri="{FF2B5EF4-FFF2-40B4-BE49-F238E27FC236}">
                <a16:creationId xmlns:a16="http://schemas.microsoft.com/office/drawing/2014/main" id="{291DC8C4-DC8B-66F8-CB75-AF65561B373B}"/>
              </a:ext>
            </a:extLst>
          </p:cNvPr>
          <p:cNvGrpSpPr/>
          <p:nvPr/>
        </p:nvGrpSpPr>
        <p:grpSpPr>
          <a:xfrm>
            <a:off x="1" y="29001241"/>
            <a:ext cx="9525000" cy="381000"/>
            <a:chOff x="1" y="29001241"/>
            <a:chExt cx="9525000" cy="381000"/>
          </a:xfrm>
        </p:grpSpPr>
        <p:sp>
          <p:nvSpPr>
            <p:cNvPr id="23" name="Footer BG">
              <a:extLst>
                <a:ext uri="{FF2B5EF4-FFF2-40B4-BE49-F238E27FC236}">
                  <a16:creationId xmlns:a16="http://schemas.microsoft.com/office/drawing/2014/main" id="{67150049-20EF-661A-76FC-4DD536216C16}"/>
                </a:ext>
              </a:extLst>
            </p:cNvPr>
            <p:cNvSpPr/>
            <p:nvPr/>
          </p:nvSpPr>
          <p:spPr>
            <a:xfrm>
              <a:off x="1" y="29001241"/>
              <a:ext cx="9525000" cy="3810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0" name="Footer text">
              <a:extLst>
                <a:ext uri="{FF2B5EF4-FFF2-40B4-BE49-F238E27FC236}">
                  <a16:creationId xmlns:a16="http://schemas.microsoft.com/office/drawing/2014/main" id="{B9A539E9-87F6-27AA-C790-709BCB98EC12}"/>
                </a:ext>
              </a:extLst>
            </p:cNvPr>
            <p:cNvSpPr/>
            <p:nvPr/>
          </p:nvSpPr>
          <p:spPr>
            <a:xfrm>
              <a:off x="476250" y="29094106"/>
              <a:ext cx="8572500" cy="190500"/>
            </a:xfrm>
            <a:prstGeom prst="rect">
              <a:avLst/>
            </a:prstGeom>
            <a:solidFill>
              <a:srgbClr val="0A0A0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l-PL" sz="9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Created</a:t>
              </a:r>
              <a:r>
                <a:rPr lang="pl-PL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 by – Mateusz Koniuch</a:t>
              </a:r>
            </a:p>
          </p:txBody>
        </p:sp>
        <p:pic>
          <p:nvPicPr>
            <p:cNvPr id="21" name="Logo kon-mat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54A0EBF5-24BC-CF45-74CE-EE91A1BDD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9276" y="29113156"/>
              <a:ext cx="153685" cy="152400"/>
            </a:xfrm>
            <a:prstGeom prst="rect">
              <a:avLst/>
            </a:prstGeom>
          </p:spPr>
        </p:pic>
        <p:pic>
          <p:nvPicPr>
            <p:cNvPr id="27" name="Logo LinkedIn" descr="A blue square with white letters&#10;&#10;Description automatically generated">
              <a:extLst>
                <a:ext uri="{FF2B5EF4-FFF2-40B4-BE49-F238E27FC236}">
                  <a16:creationId xmlns:a16="http://schemas.microsoft.com/office/drawing/2014/main" id="{494D8F7E-3A35-C427-19B1-2116C13E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5381" y="29094106"/>
              <a:ext cx="190500" cy="190500"/>
            </a:xfrm>
            <a:prstGeom prst="rect">
              <a:avLst/>
            </a:prstGeom>
          </p:spPr>
        </p:pic>
        <p:pic>
          <p:nvPicPr>
            <p:cNvPr id="25" name="Logo GitHub" descr="A black cat with a blue circle&#10;&#10;Description automatically generated">
              <a:extLst>
                <a:ext uri="{FF2B5EF4-FFF2-40B4-BE49-F238E27FC236}">
                  <a16:creationId xmlns:a16="http://schemas.microsoft.com/office/drawing/2014/main" id="{30E31A2D-77B3-C687-8626-6051F68FA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610" y="29094106"/>
              <a:ext cx="190500" cy="190500"/>
            </a:xfrm>
            <a:prstGeom prst="rect">
              <a:avLst/>
            </a:prstGeom>
          </p:spPr>
        </p:pic>
        <p:pic>
          <p:nvPicPr>
            <p:cNvPr id="29" name="Logo Novy Pro" descr="A colorful logo with black background&#10;&#10;Description automatically generated">
              <a:extLst>
                <a:ext uri="{FF2B5EF4-FFF2-40B4-BE49-F238E27FC236}">
                  <a16:creationId xmlns:a16="http://schemas.microsoft.com/office/drawing/2014/main" id="{E9CB325F-3F8B-26D2-69F3-656AB90DC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49203" y="29094106"/>
              <a:ext cx="221136" cy="190500"/>
            </a:xfrm>
            <a:prstGeom prst="rect">
              <a:avLst/>
            </a:prstGeom>
          </p:spPr>
        </p:pic>
      </p:grpSp>
      <p:sp>
        <p:nvSpPr>
          <p:cNvPr id="15" name="Bar - EbA BG">
            <a:extLst>
              <a:ext uri="{FF2B5EF4-FFF2-40B4-BE49-F238E27FC236}">
                <a16:creationId xmlns:a16="http://schemas.microsoft.com/office/drawing/2014/main" id="{012D96D1-4AFB-93D5-C45D-E4E7E589355D}"/>
              </a:ext>
            </a:extLst>
          </p:cNvPr>
          <p:cNvSpPr/>
          <p:nvPr/>
        </p:nvSpPr>
        <p:spPr>
          <a:xfrm>
            <a:off x="4918070" y="23630729"/>
            <a:ext cx="4333875" cy="2095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Bar - EbG BG">
            <a:extLst>
              <a:ext uri="{FF2B5EF4-FFF2-40B4-BE49-F238E27FC236}">
                <a16:creationId xmlns:a16="http://schemas.microsoft.com/office/drawing/2014/main" id="{0D41AB6C-7D1A-0763-41E1-714DAD77113C}"/>
              </a:ext>
            </a:extLst>
          </p:cNvPr>
          <p:cNvSpPr/>
          <p:nvPr/>
        </p:nvSpPr>
        <p:spPr>
          <a:xfrm>
            <a:off x="4918069" y="25869104"/>
            <a:ext cx="4333875" cy="2857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Bar - EbGA BG">
            <a:extLst>
              <a:ext uri="{FF2B5EF4-FFF2-40B4-BE49-F238E27FC236}">
                <a16:creationId xmlns:a16="http://schemas.microsoft.com/office/drawing/2014/main" id="{5F6ADBF3-2509-C1F9-7DCC-5F40E903A1FE}"/>
              </a:ext>
            </a:extLst>
          </p:cNvPr>
          <p:cNvSpPr/>
          <p:nvPr/>
        </p:nvSpPr>
        <p:spPr>
          <a:xfrm>
            <a:off x="292097" y="23630729"/>
            <a:ext cx="4333875" cy="5095875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Box Plot - EbG BG">
            <a:extLst>
              <a:ext uri="{FF2B5EF4-FFF2-40B4-BE49-F238E27FC236}">
                <a16:creationId xmlns:a16="http://schemas.microsoft.com/office/drawing/2014/main" id="{894164E8-281D-DDCA-BCAE-21DEF5A4484A}"/>
              </a:ext>
            </a:extLst>
          </p:cNvPr>
          <p:cNvSpPr/>
          <p:nvPr/>
        </p:nvSpPr>
        <p:spPr>
          <a:xfrm>
            <a:off x="4918070" y="19324636"/>
            <a:ext cx="4333875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Box Plot - EbA BG">
            <a:extLst>
              <a:ext uri="{FF2B5EF4-FFF2-40B4-BE49-F238E27FC236}">
                <a16:creationId xmlns:a16="http://schemas.microsoft.com/office/drawing/2014/main" id="{41F2848E-E14B-E380-4244-DC1FB2CB9E01}"/>
              </a:ext>
            </a:extLst>
          </p:cNvPr>
          <p:cNvSpPr/>
          <p:nvPr/>
        </p:nvSpPr>
        <p:spPr>
          <a:xfrm>
            <a:off x="292098" y="19324636"/>
            <a:ext cx="4333875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Bar - EbCA BG">
            <a:extLst>
              <a:ext uri="{FF2B5EF4-FFF2-40B4-BE49-F238E27FC236}">
                <a16:creationId xmlns:a16="http://schemas.microsoft.com/office/drawing/2014/main" id="{0E81DB5D-39B3-5698-1FF1-62E82575BEF1}"/>
              </a:ext>
            </a:extLst>
          </p:cNvPr>
          <p:cNvSpPr/>
          <p:nvPr/>
        </p:nvSpPr>
        <p:spPr>
          <a:xfrm>
            <a:off x="292100" y="15049499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Bar - EbCG BG">
            <a:extLst>
              <a:ext uri="{FF2B5EF4-FFF2-40B4-BE49-F238E27FC236}">
                <a16:creationId xmlns:a16="http://schemas.microsoft.com/office/drawing/2014/main" id="{D990526A-E8A5-6E26-A439-C90B9157EA6F}"/>
              </a:ext>
            </a:extLst>
          </p:cNvPr>
          <p:cNvSpPr/>
          <p:nvPr/>
        </p:nvSpPr>
        <p:spPr>
          <a:xfrm>
            <a:off x="279401" y="10900568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Bar - EbC BG">
            <a:extLst>
              <a:ext uri="{FF2B5EF4-FFF2-40B4-BE49-F238E27FC236}">
                <a16:creationId xmlns:a16="http://schemas.microsoft.com/office/drawing/2014/main" id="{FE93D96C-6608-5F73-813F-F422668FD7F0}"/>
              </a:ext>
            </a:extLst>
          </p:cNvPr>
          <p:cNvSpPr/>
          <p:nvPr/>
        </p:nvSpPr>
        <p:spPr>
          <a:xfrm>
            <a:off x="292100" y="6751637"/>
            <a:ext cx="8953500" cy="4000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Box Plot - E BG">
            <a:extLst>
              <a:ext uri="{FF2B5EF4-FFF2-40B4-BE49-F238E27FC236}">
                <a16:creationId xmlns:a16="http://schemas.microsoft.com/office/drawing/2014/main" id="{EBE042E4-FE06-7CA7-75B6-913B053E4ED8}"/>
              </a:ext>
            </a:extLst>
          </p:cNvPr>
          <p:cNvSpPr/>
          <p:nvPr/>
        </p:nvSpPr>
        <p:spPr>
          <a:xfrm>
            <a:off x="6299199" y="2095500"/>
            <a:ext cx="2952750" cy="4381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Map - EbC BG">
            <a:extLst>
              <a:ext uri="{FF2B5EF4-FFF2-40B4-BE49-F238E27FC236}">
                <a16:creationId xmlns:a16="http://schemas.microsoft.com/office/drawing/2014/main" id="{6DADB79C-D0B9-2F4B-C240-8F32EFF0ACB2}"/>
              </a:ext>
            </a:extLst>
          </p:cNvPr>
          <p:cNvSpPr/>
          <p:nvPr/>
        </p:nvSpPr>
        <p:spPr>
          <a:xfrm>
            <a:off x="292100" y="2095500"/>
            <a:ext cx="5715000" cy="4381500"/>
          </a:xfrm>
          <a:prstGeom prst="roundRect">
            <a:avLst>
              <a:gd name="adj" fmla="val 8406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Slicer Pane BG">
            <a:extLst>
              <a:ext uri="{FF2B5EF4-FFF2-40B4-BE49-F238E27FC236}">
                <a16:creationId xmlns:a16="http://schemas.microsoft.com/office/drawing/2014/main" id="{421C15B2-FB6F-EA1A-DD88-5D5473E695CC}"/>
              </a:ext>
            </a:extLst>
          </p:cNvPr>
          <p:cNvSpPr/>
          <p:nvPr/>
        </p:nvSpPr>
        <p:spPr>
          <a:xfrm>
            <a:off x="142876" y="754063"/>
            <a:ext cx="9239250" cy="1047750"/>
          </a:xfrm>
          <a:prstGeom prst="roundRect">
            <a:avLst>
              <a:gd name="adj" fmla="val 27875"/>
            </a:avLst>
          </a:prstGeom>
          <a:solidFill>
            <a:srgbClr val="0A0A0A"/>
          </a:solidFill>
          <a:ln>
            <a:noFill/>
          </a:ln>
          <a:effectLst>
            <a:outerShdw blurRad="38100" dist="25400" dir="13500000" algn="br" rotWithShape="0">
              <a:srgbClr val="FFFFFA">
                <a:alpha val="3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Header &amp; Nav BG">
            <a:extLst>
              <a:ext uri="{FF2B5EF4-FFF2-40B4-BE49-F238E27FC236}">
                <a16:creationId xmlns:a16="http://schemas.microsoft.com/office/drawing/2014/main" id="{71CC0687-5C6B-6AC3-0E30-B0EFA4575A49}"/>
              </a:ext>
            </a:extLst>
          </p:cNvPr>
          <p:cNvSpPr/>
          <p:nvPr/>
        </p:nvSpPr>
        <p:spPr>
          <a:xfrm>
            <a:off x="0" y="0"/>
            <a:ext cx="9525000" cy="666750"/>
          </a:xfrm>
          <a:prstGeom prst="rect">
            <a:avLst/>
          </a:prstGeom>
          <a:solidFill>
            <a:srgbClr val="0A0A0A"/>
          </a:solidFill>
          <a:ln>
            <a:noFill/>
          </a:ln>
          <a:effectLst>
            <a:outerShdw blurRad="12700" dist="12700" dir="5400000" algn="t" rotWithShape="0">
              <a:srgbClr val="FFFFFA">
                <a:alpha val="2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Overview Button">
            <a:extLst>
              <a:ext uri="{FF2B5EF4-FFF2-40B4-BE49-F238E27FC236}">
                <a16:creationId xmlns:a16="http://schemas.microsoft.com/office/drawing/2014/main" id="{BA9B3771-2A75-EFA6-5422-FDF442D13B20}"/>
              </a:ext>
            </a:extLst>
          </p:cNvPr>
          <p:cNvSpPr/>
          <p:nvPr/>
        </p:nvSpPr>
        <p:spPr>
          <a:xfrm>
            <a:off x="5932887" y="98032"/>
            <a:ext cx="1678781" cy="459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Landing Button">
            <a:extLst>
              <a:ext uri="{FF2B5EF4-FFF2-40B4-BE49-F238E27FC236}">
                <a16:creationId xmlns:a16="http://schemas.microsoft.com/office/drawing/2014/main" id="{EE2E2CDA-F2A2-DD43-7926-A90DA8C05E8B}"/>
              </a:ext>
            </a:extLst>
          </p:cNvPr>
          <p:cNvSpPr/>
          <p:nvPr/>
        </p:nvSpPr>
        <p:spPr>
          <a:xfrm>
            <a:off x="4143376" y="98032"/>
            <a:ext cx="1678781" cy="459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Occupation Button">
            <a:extLst>
              <a:ext uri="{FF2B5EF4-FFF2-40B4-BE49-F238E27FC236}">
                <a16:creationId xmlns:a16="http://schemas.microsoft.com/office/drawing/2014/main" id="{CC6C60F4-3049-552F-777F-AA1530A3A607}"/>
              </a:ext>
            </a:extLst>
          </p:cNvPr>
          <p:cNvSpPr/>
          <p:nvPr/>
        </p:nvSpPr>
        <p:spPr>
          <a:xfrm>
            <a:off x="7721601" y="105975"/>
            <a:ext cx="1678781" cy="4595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8C3D90F-3481-2DB7-5351-B79A1A42DB1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"/>
            <a:ext cx="9525000" cy="293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6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300539">
                <a:lumMod val="85000"/>
                <a:lumOff val="15000"/>
              </a:srgbClr>
            </a:gs>
            <a:gs pos="90000">
              <a:srgbClr val="200326">
                <a:lumMod val="95000"/>
                <a:lumOff val="5000"/>
              </a:srgb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36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268</TotalTime>
  <Words>5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Mateusz Koniuch</dc:creator>
  <cp:lastModifiedBy>Mateusz Koniuch</cp:lastModifiedBy>
  <cp:revision>12</cp:revision>
  <dcterms:created xsi:type="dcterms:W3CDTF">2024-01-29T17:36:34Z</dcterms:created>
  <dcterms:modified xsi:type="dcterms:W3CDTF">2024-02-04T16:10:35Z</dcterms:modified>
</cp:coreProperties>
</file>