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525000" cy="1428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539"/>
    <a:srgbClr val="200326"/>
    <a:srgbClr val="F0F0F0"/>
    <a:srgbClr val="1C6E8C"/>
    <a:srgbClr val="165870"/>
    <a:srgbClr val="6A8E7F"/>
    <a:srgbClr val="279AC3"/>
    <a:srgbClr val="16556C"/>
    <a:srgbClr val="207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2338256"/>
            <a:ext cx="8096250" cy="4974167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7504246"/>
            <a:ext cx="7143750" cy="3449504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5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22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760677"/>
            <a:ext cx="2053828" cy="121079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760677"/>
            <a:ext cx="6042422" cy="121079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3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2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3561957"/>
            <a:ext cx="8215313" cy="5943202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9561384"/>
            <a:ext cx="8215313" cy="3125390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15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3803385"/>
            <a:ext cx="4048125" cy="906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3803385"/>
            <a:ext cx="4048125" cy="906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79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760680"/>
            <a:ext cx="8215313" cy="2761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3502423"/>
            <a:ext cx="4029521" cy="171648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5218906"/>
            <a:ext cx="4029521" cy="7676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3502423"/>
            <a:ext cx="4049366" cy="171648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5218906"/>
            <a:ext cx="4049366" cy="7676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58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89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346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952500"/>
            <a:ext cx="3072060" cy="333375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2057139"/>
            <a:ext cx="4822031" cy="10153385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4286250"/>
            <a:ext cx="3072060" cy="7940808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1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952500"/>
            <a:ext cx="3072060" cy="333375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2057139"/>
            <a:ext cx="4822031" cy="10153385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4286250"/>
            <a:ext cx="3072060" cy="7940808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31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760680"/>
            <a:ext cx="8215313" cy="276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3803385"/>
            <a:ext cx="8215313" cy="906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13242399"/>
            <a:ext cx="2143125" cy="76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2024-01-29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13242399"/>
            <a:ext cx="3214688" cy="76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13242399"/>
            <a:ext cx="2143125" cy="760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59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300539">
                <a:lumMod val="85000"/>
                <a:lumOff val="15000"/>
              </a:srgbClr>
            </a:gs>
            <a:gs pos="90000">
              <a:srgbClr val="200326">
                <a:lumMod val="95000"/>
                <a:lumOff val="5000"/>
              </a:srgb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7BBB3-E5AD-962D-101F-72823CD9269F}"/>
              </a:ext>
            </a:extLst>
          </p:cNvPr>
          <p:cNvSpPr/>
          <p:nvPr/>
        </p:nvSpPr>
        <p:spPr>
          <a:xfrm>
            <a:off x="0" y="0"/>
            <a:ext cx="9525000" cy="901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A78CA-7644-ACF5-AF62-091E1BEA7297}"/>
              </a:ext>
            </a:extLst>
          </p:cNvPr>
          <p:cNvSpPr/>
          <p:nvPr/>
        </p:nvSpPr>
        <p:spPr>
          <a:xfrm>
            <a:off x="206374" y="1055423"/>
            <a:ext cx="9102725" cy="901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036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5</cp:revision>
  <dcterms:created xsi:type="dcterms:W3CDTF">2024-01-29T17:36:34Z</dcterms:created>
  <dcterms:modified xsi:type="dcterms:W3CDTF">2024-01-29T20:32:38Z</dcterms:modified>
</cp:coreProperties>
</file>