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525000" cy="29670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FFFFFA"/>
    <a:srgbClr val="F1D4D4"/>
    <a:srgbClr val="6A097D"/>
    <a:srgbClr val="870EA0"/>
    <a:srgbClr val="300539"/>
    <a:srgbClr val="200326"/>
    <a:srgbClr val="F0F0F0"/>
    <a:srgbClr val="1C6E8C"/>
    <a:srgbClr val="165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33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4855779"/>
            <a:ext cx="8096250" cy="10329686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15583817"/>
            <a:ext cx="7143750" cy="7163470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428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424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1579673"/>
            <a:ext cx="2053828" cy="25144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1579673"/>
            <a:ext cx="6042422" cy="25144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146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652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7396998"/>
            <a:ext cx="8215313" cy="12342050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19855808"/>
            <a:ext cx="8215313" cy="6490392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25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7898364"/>
            <a:ext cx="4048125" cy="1882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7898364"/>
            <a:ext cx="4048125" cy="1882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313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1579679"/>
            <a:ext cx="8215313" cy="5734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7273365"/>
            <a:ext cx="4029521" cy="356456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10837928"/>
            <a:ext cx="4029521" cy="1594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7273365"/>
            <a:ext cx="4049366" cy="356456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0837928"/>
            <a:ext cx="4049366" cy="1594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85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13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35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1978025"/>
            <a:ext cx="3072060" cy="6923088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4271991"/>
            <a:ext cx="4822031" cy="21085197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8901112"/>
            <a:ext cx="3072060" cy="1649041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06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1978025"/>
            <a:ext cx="3072060" cy="6923088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4271991"/>
            <a:ext cx="4822031" cy="21085197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8901112"/>
            <a:ext cx="3072060" cy="1649041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356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1579679"/>
            <a:ext cx="8215313" cy="573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7898364"/>
            <a:ext cx="8215313" cy="1882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27500048"/>
            <a:ext cx="2143125" cy="1579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27500048"/>
            <a:ext cx="3214688" cy="1579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27500048"/>
            <a:ext cx="2143125" cy="1579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481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870EA0">
                <a:lumMod val="93000"/>
                <a:lumOff val="7000"/>
              </a:srgbClr>
            </a:gs>
            <a:gs pos="9000">
              <a:srgbClr val="300539">
                <a:lumMod val="75000"/>
                <a:lumOff val="25000"/>
              </a:srgbClr>
            </a:gs>
            <a:gs pos="90000">
              <a:srgbClr val="200326">
                <a:lumMod val="90000"/>
                <a:lumOff val="10000"/>
              </a:srgb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owerBI SS" descr="A screenshot of a graph&#10;&#10;Description automatically generated" hidden="1">
            <a:extLst>
              <a:ext uri="{FF2B5EF4-FFF2-40B4-BE49-F238E27FC236}">
                <a16:creationId xmlns:a16="http://schemas.microsoft.com/office/drawing/2014/main" id="{38C3D90F-3481-2DB7-5351-B79A1A42DB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878"/>
            <a:ext cx="9525000" cy="29384622"/>
          </a:xfrm>
          <a:prstGeom prst="rect">
            <a:avLst/>
          </a:prstGeom>
        </p:spPr>
      </p:pic>
      <p:grpSp>
        <p:nvGrpSpPr>
          <p:cNvPr id="78" name="Footer">
            <a:extLst>
              <a:ext uri="{FF2B5EF4-FFF2-40B4-BE49-F238E27FC236}">
                <a16:creationId xmlns:a16="http://schemas.microsoft.com/office/drawing/2014/main" id="{A3011F28-B36B-9378-E548-DD9286889155}"/>
              </a:ext>
            </a:extLst>
          </p:cNvPr>
          <p:cNvGrpSpPr/>
          <p:nvPr/>
        </p:nvGrpSpPr>
        <p:grpSpPr>
          <a:xfrm>
            <a:off x="0" y="29289375"/>
            <a:ext cx="9525000" cy="381000"/>
            <a:chOff x="1" y="29001241"/>
            <a:chExt cx="9525000" cy="381000"/>
          </a:xfrm>
        </p:grpSpPr>
        <p:sp>
          <p:nvSpPr>
            <p:cNvPr id="79" name="Footer BG">
              <a:extLst>
                <a:ext uri="{FF2B5EF4-FFF2-40B4-BE49-F238E27FC236}">
                  <a16:creationId xmlns:a16="http://schemas.microsoft.com/office/drawing/2014/main" id="{9433E982-9220-3EF7-FE09-C3870E017A1A}"/>
                </a:ext>
              </a:extLst>
            </p:cNvPr>
            <p:cNvSpPr/>
            <p:nvPr/>
          </p:nvSpPr>
          <p:spPr>
            <a:xfrm>
              <a:off x="1" y="29001241"/>
              <a:ext cx="9525000" cy="381000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Footer text">
              <a:extLst>
                <a:ext uri="{FF2B5EF4-FFF2-40B4-BE49-F238E27FC236}">
                  <a16:creationId xmlns:a16="http://schemas.microsoft.com/office/drawing/2014/main" id="{885264D3-63C9-830E-9E72-35C70F0648A9}"/>
                </a:ext>
              </a:extLst>
            </p:cNvPr>
            <p:cNvSpPr/>
            <p:nvPr/>
          </p:nvSpPr>
          <p:spPr>
            <a:xfrm>
              <a:off x="476250" y="29094106"/>
              <a:ext cx="8572500" cy="190500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Created</a:t>
              </a:r>
              <a:r>
                <a:rPr lang="pl-PL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 by – Mateusz Koniuch</a:t>
              </a:r>
            </a:p>
          </p:txBody>
        </p:sp>
        <p:pic>
          <p:nvPicPr>
            <p:cNvPr id="81" name="Logo kon-mat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EC07027E-86D1-BF75-591F-4AC993F8F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276" y="29113156"/>
              <a:ext cx="153685" cy="152400"/>
            </a:xfrm>
            <a:prstGeom prst="rect">
              <a:avLst/>
            </a:prstGeom>
          </p:spPr>
        </p:pic>
        <p:pic>
          <p:nvPicPr>
            <p:cNvPr id="82" name="Logo LinkedIn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E4153A86-6CE1-9070-CCF8-4F1C56717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5381" y="29094106"/>
              <a:ext cx="190500" cy="190500"/>
            </a:xfrm>
            <a:prstGeom prst="rect">
              <a:avLst/>
            </a:prstGeom>
          </p:spPr>
        </p:pic>
        <p:pic>
          <p:nvPicPr>
            <p:cNvPr id="83" name="Logo GitHub" descr="A black cat with a blue circle&#10;&#10;Description automatically generated">
              <a:extLst>
                <a:ext uri="{FF2B5EF4-FFF2-40B4-BE49-F238E27FC236}">
                  <a16:creationId xmlns:a16="http://schemas.microsoft.com/office/drawing/2014/main" id="{E4875D02-A0F8-205D-D3F5-0248604BF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610" y="29094106"/>
              <a:ext cx="190500" cy="190500"/>
            </a:xfrm>
            <a:prstGeom prst="rect">
              <a:avLst/>
            </a:prstGeom>
          </p:spPr>
        </p:pic>
        <p:pic>
          <p:nvPicPr>
            <p:cNvPr id="84" name="Logo Novy Pro" descr="A colorful logo with black background&#10;&#10;Description automatically generated">
              <a:extLst>
                <a:ext uri="{FF2B5EF4-FFF2-40B4-BE49-F238E27FC236}">
                  <a16:creationId xmlns:a16="http://schemas.microsoft.com/office/drawing/2014/main" id="{0649EC3F-8687-0617-135F-0A5453F27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9203" y="29094106"/>
              <a:ext cx="221136" cy="190500"/>
            </a:xfrm>
            <a:prstGeom prst="rect">
              <a:avLst/>
            </a:prstGeom>
          </p:spPr>
        </p:pic>
      </p:grpSp>
      <p:sp>
        <p:nvSpPr>
          <p:cNvPr id="85" name="Bar - EbA BG">
            <a:extLst>
              <a:ext uri="{FF2B5EF4-FFF2-40B4-BE49-F238E27FC236}">
                <a16:creationId xmlns:a16="http://schemas.microsoft.com/office/drawing/2014/main" id="{7790CF73-A8FA-A950-149C-38018B9C9B79}"/>
              </a:ext>
            </a:extLst>
          </p:cNvPr>
          <p:cNvSpPr/>
          <p:nvPr/>
        </p:nvSpPr>
        <p:spPr>
          <a:xfrm>
            <a:off x="4918070" y="23907750"/>
            <a:ext cx="4333875" cy="2095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Bar - EbG BG">
            <a:extLst>
              <a:ext uri="{FF2B5EF4-FFF2-40B4-BE49-F238E27FC236}">
                <a16:creationId xmlns:a16="http://schemas.microsoft.com/office/drawing/2014/main" id="{37FA8EB8-55C1-C15F-04D9-3A4528606CF7}"/>
              </a:ext>
            </a:extLst>
          </p:cNvPr>
          <p:cNvSpPr/>
          <p:nvPr/>
        </p:nvSpPr>
        <p:spPr>
          <a:xfrm>
            <a:off x="4918069" y="26146125"/>
            <a:ext cx="4333875" cy="2857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Bar - EbGA BG">
            <a:extLst>
              <a:ext uri="{FF2B5EF4-FFF2-40B4-BE49-F238E27FC236}">
                <a16:creationId xmlns:a16="http://schemas.microsoft.com/office/drawing/2014/main" id="{0A38B26F-306B-7255-60E3-225DB1649B41}"/>
              </a:ext>
            </a:extLst>
          </p:cNvPr>
          <p:cNvSpPr/>
          <p:nvPr/>
        </p:nvSpPr>
        <p:spPr>
          <a:xfrm>
            <a:off x="292097" y="23907750"/>
            <a:ext cx="4333875" cy="5095875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Box Plot - EbG BG">
            <a:extLst>
              <a:ext uri="{FF2B5EF4-FFF2-40B4-BE49-F238E27FC236}">
                <a16:creationId xmlns:a16="http://schemas.microsoft.com/office/drawing/2014/main" id="{C42FC7AB-9FDC-6926-525B-6956A5F4E63B}"/>
              </a:ext>
            </a:extLst>
          </p:cNvPr>
          <p:cNvSpPr/>
          <p:nvPr/>
        </p:nvSpPr>
        <p:spPr>
          <a:xfrm>
            <a:off x="4918070" y="19621500"/>
            <a:ext cx="4333875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Box Plot - EbA BG">
            <a:extLst>
              <a:ext uri="{FF2B5EF4-FFF2-40B4-BE49-F238E27FC236}">
                <a16:creationId xmlns:a16="http://schemas.microsoft.com/office/drawing/2014/main" id="{68D28D71-CB22-6BA3-9499-FE6E0CF7B10D}"/>
              </a:ext>
            </a:extLst>
          </p:cNvPr>
          <p:cNvSpPr/>
          <p:nvPr/>
        </p:nvSpPr>
        <p:spPr>
          <a:xfrm>
            <a:off x="292098" y="19621500"/>
            <a:ext cx="4333875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Bar - EbCA BG">
            <a:extLst>
              <a:ext uri="{FF2B5EF4-FFF2-40B4-BE49-F238E27FC236}">
                <a16:creationId xmlns:a16="http://schemas.microsoft.com/office/drawing/2014/main" id="{67CEB0C2-BDE2-F1D0-D2A6-E1CA7DFFEC34}"/>
              </a:ext>
            </a:extLst>
          </p:cNvPr>
          <p:cNvSpPr/>
          <p:nvPr/>
        </p:nvSpPr>
        <p:spPr>
          <a:xfrm>
            <a:off x="292100" y="15335250"/>
            <a:ext cx="8953500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Bar - EbCG BG">
            <a:extLst>
              <a:ext uri="{FF2B5EF4-FFF2-40B4-BE49-F238E27FC236}">
                <a16:creationId xmlns:a16="http://schemas.microsoft.com/office/drawing/2014/main" id="{ED64F8C1-49B7-3916-7DFC-B1B02436442C}"/>
              </a:ext>
            </a:extLst>
          </p:cNvPr>
          <p:cNvSpPr/>
          <p:nvPr/>
        </p:nvSpPr>
        <p:spPr>
          <a:xfrm>
            <a:off x="279401" y="11049000"/>
            <a:ext cx="8953500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ar - EbC BG">
            <a:extLst>
              <a:ext uri="{FF2B5EF4-FFF2-40B4-BE49-F238E27FC236}">
                <a16:creationId xmlns:a16="http://schemas.microsoft.com/office/drawing/2014/main" id="{93B4B2C0-67A4-AE61-9752-CB8979DA598E}"/>
              </a:ext>
            </a:extLst>
          </p:cNvPr>
          <p:cNvSpPr/>
          <p:nvPr/>
        </p:nvSpPr>
        <p:spPr>
          <a:xfrm>
            <a:off x="292100" y="6751637"/>
            <a:ext cx="8953500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3" name="Box Plot - E BG">
            <a:extLst>
              <a:ext uri="{FF2B5EF4-FFF2-40B4-BE49-F238E27FC236}">
                <a16:creationId xmlns:a16="http://schemas.microsoft.com/office/drawing/2014/main" id="{FE0630DD-DDBC-DEF6-9A47-B5750080A60B}"/>
              </a:ext>
            </a:extLst>
          </p:cNvPr>
          <p:cNvSpPr/>
          <p:nvPr/>
        </p:nvSpPr>
        <p:spPr>
          <a:xfrm>
            <a:off x="6299199" y="2095500"/>
            <a:ext cx="2952750" cy="4381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Map - EbC BG">
            <a:extLst>
              <a:ext uri="{FF2B5EF4-FFF2-40B4-BE49-F238E27FC236}">
                <a16:creationId xmlns:a16="http://schemas.microsoft.com/office/drawing/2014/main" id="{724CAEF0-26E3-91DF-C96B-9F5825D78BAA}"/>
              </a:ext>
            </a:extLst>
          </p:cNvPr>
          <p:cNvSpPr/>
          <p:nvPr/>
        </p:nvSpPr>
        <p:spPr>
          <a:xfrm>
            <a:off x="292100" y="2095500"/>
            <a:ext cx="5715000" cy="4381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5" name="Slicer Pane BG">
            <a:extLst>
              <a:ext uri="{FF2B5EF4-FFF2-40B4-BE49-F238E27FC236}">
                <a16:creationId xmlns:a16="http://schemas.microsoft.com/office/drawing/2014/main" id="{3FF22036-75AB-8C9B-57D9-3EE4C27D0FC3}"/>
              </a:ext>
            </a:extLst>
          </p:cNvPr>
          <p:cNvSpPr/>
          <p:nvPr/>
        </p:nvSpPr>
        <p:spPr>
          <a:xfrm>
            <a:off x="142876" y="754063"/>
            <a:ext cx="9239250" cy="1047750"/>
          </a:xfrm>
          <a:prstGeom prst="roundRect">
            <a:avLst>
              <a:gd name="adj" fmla="val 27875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Header &amp; Nav BG">
            <a:extLst>
              <a:ext uri="{FF2B5EF4-FFF2-40B4-BE49-F238E27FC236}">
                <a16:creationId xmlns:a16="http://schemas.microsoft.com/office/drawing/2014/main" id="{DF8E854D-C37D-AD8E-8737-4A1D52CB29D6}"/>
              </a:ext>
            </a:extLst>
          </p:cNvPr>
          <p:cNvSpPr/>
          <p:nvPr/>
        </p:nvSpPr>
        <p:spPr>
          <a:xfrm>
            <a:off x="0" y="0"/>
            <a:ext cx="9525000" cy="666750"/>
          </a:xfrm>
          <a:prstGeom prst="rect">
            <a:avLst/>
          </a:prstGeom>
          <a:solidFill>
            <a:srgbClr val="0A0A0A"/>
          </a:solidFill>
          <a:ln>
            <a:noFill/>
          </a:ln>
          <a:effectLst>
            <a:outerShdw blurRad="12700" dist="12700" dir="5400000" algn="t" rotWithShape="0">
              <a:srgbClr val="FFFFFA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7" name="Occupation Button">
            <a:extLst>
              <a:ext uri="{FF2B5EF4-FFF2-40B4-BE49-F238E27FC236}">
                <a16:creationId xmlns:a16="http://schemas.microsoft.com/office/drawing/2014/main" id="{BAB42635-D27E-D273-C966-5AC52B98E02A}"/>
              </a:ext>
            </a:extLst>
          </p:cNvPr>
          <p:cNvSpPr/>
          <p:nvPr/>
        </p:nvSpPr>
        <p:spPr>
          <a:xfrm>
            <a:off x="7721601" y="105975"/>
            <a:ext cx="1678781" cy="459575"/>
          </a:xfrm>
          <a:prstGeom prst="roundRect">
            <a:avLst/>
          </a:prstGeom>
          <a:solidFill>
            <a:srgbClr val="F1D4D4">
              <a:alpha val="95000"/>
            </a:srgbClr>
          </a:solidFill>
          <a:ln>
            <a:noFill/>
          </a:ln>
          <a:effectLst>
            <a:innerShdw blurRad="254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algn="ctr"/>
            <a:r>
              <a:rPr lang="pl-PL" sz="1200" dirty="0" err="1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Occupation</a:t>
            </a:r>
            <a:endParaRPr lang="pl-PL" sz="1200" dirty="0">
              <a:solidFill>
                <a:srgbClr val="0A0A0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8" name="Overview Button">
            <a:extLst>
              <a:ext uri="{FF2B5EF4-FFF2-40B4-BE49-F238E27FC236}">
                <a16:creationId xmlns:a16="http://schemas.microsoft.com/office/drawing/2014/main" id="{9285E5EF-6E56-564A-0876-E7C216D80C9A}"/>
              </a:ext>
            </a:extLst>
          </p:cNvPr>
          <p:cNvSpPr/>
          <p:nvPr/>
        </p:nvSpPr>
        <p:spPr>
          <a:xfrm>
            <a:off x="5932887" y="98032"/>
            <a:ext cx="1678781" cy="459575"/>
          </a:xfrm>
          <a:prstGeom prst="roundRect">
            <a:avLst/>
          </a:prstGeom>
          <a:solidFill>
            <a:srgbClr val="6A097D"/>
          </a:solidFill>
          <a:ln>
            <a:noFill/>
          </a:ln>
          <a:effectLst>
            <a:innerShdw blurRad="63500">
              <a:srgbClr val="FFFFFA">
                <a:alpha val="60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0400" rtlCol="0" anchor="ctr"/>
          <a:lstStyle/>
          <a:p>
            <a:pPr algn="ctr"/>
            <a:r>
              <a:rPr lang="pl-PL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  <a:endParaRPr lang="pl-PL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9" name="Landing Button">
            <a:extLst>
              <a:ext uri="{FF2B5EF4-FFF2-40B4-BE49-F238E27FC236}">
                <a16:creationId xmlns:a16="http://schemas.microsoft.com/office/drawing/2014/main" id="{387BA822-F945-C76E-88A4-6FF06F53F418}"/>
              </a:ext>
            </a:extLst>
          </p:cNvPr>
          <p:cNvSpPr/>
          <p:nvPr/>
        </p:nvSpPr>
        <p:spPr>
          <a:xfrm>
            <a:off x="4143376" y="98032"/>
            <a:ext cx="1678781" cy="459575"/>
          </a:xfrm>
          <a:prstGeom prst="roundRect">
            <a:avLst/>
          </a:prstGeom>
          <a:solidFill>
            <a:srgbClr val="F1D4D4">
              <a:alpha val="95000"/>
            </a:srgbClr>
          </a:solidFill>
          <a:ln>
            <a:noFill/>
          </a:ln>
          <a:effectLst>
            <a:innerShdw blurRad="254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 algn="ctr"/>
            <a:r>
              <a:rPr lang="pl-PL" sz="1200" dirty="0" err="1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Landing</a:t>
            </a:r>
            <a:r>
              <a:rPr lang="pl-PL" sz="1200" dirty="0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1200" dirty="0" err="1">
                <a:solidFill>
                  <a:srgbClr val="0A0A0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pl-PL" sz="1200" dirty="0">
              <a:solidFill>
                <a:srgbClr val="0A0A0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0" name="Occupation Icon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5E289A2-009D-5ECD-CA58-329AA5E1320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90" y="176559"/>
            <a:ext cx="302519" cy="302519"/>
          </a:xfrm>
          <a:prstGeom prst="rect">
            <a:avLst/>
          </a:prstGeom>
        </p:spPr>
      </p:pic>
      <p:pic>
        <p:nvPicPr>
          <p:cNvPr id="101" name="Overview Icon" descr="A hand and a coin with a dollar sign&#10;&#10;Description automatically generated">
            <a:extLst>
              <a:ext uri="{FF2B5EF4-FFF2-40B4-BE49-F238E27FC236}">
                <a16:creationId xmlns:a16="http://schemas.microsoft.com/office/drawing/2014/main" id="{29A7D2D2-D72F-DFD5-CBD4-098360609A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24" y="184944"/>
            <a:ext cx="285750" cy="285750"/>
          </a:xfrm>
          <a:prstGeom prst="rect">
            <a:avLst/>
          </a:prstGeom>
        </p:spPr>
      </p:pic>
      <p:pic>
        <p:nvPicPr>
          <p:cNvPr id="102" name="Landing Page Icon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77A394-3739-365B-9963-ABEC9FCC73F5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99" y="176907"/>
            <a:ext cx="302519" cy="3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6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418</TotalTime>
  <Words>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Koniuch</dc:creator>
  <cp:lastModifiedBy>Mateusz Koniuch</cp:lastModifiedBy>
  <cp:revision>18</cp:revision>
  <dcterms:created xsi:type="dcterms:W3CDTF">2024-01-29T17:36:34Z</dcterms:created>
  <dcterms:modified xsi:type="dcterms:W3CDTF">2024-02-11T10:57:35Z</dcterms:modified>
</cp:coreProperties>
</file>