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525000" cy="29384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A"/>
    <a:srgbClr val="870EA0"/>
    <a:srgbClr val="0A0A0A"/>
    <a:srgbClr val="300539"/>
    <a:srgbClr val="200326"/>
    <a:srgbClr val="F0F0F0"/>
    <a:srgbClr val="1C6E8C"/>
    <a:srgbClr val="165870"/>
    <a:srgbClr val="6A8E7F"/>
    <a:srgbClr val="279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26" d="100"/>
          <a:sy n="26" d="100"/>
        </p:scale>
        <p:origin x="4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4809014"/>
            <a:ext cx="8096250" cy="10230203"/>
          </a:xfrm>
        </p:spPr>
        <p:txBody>
          <a:bodyPr anchor="b"/>
          <a:lstStyle>
            <a:lvl1pPr algn="ctr">
              <a:defRPr sz="6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15433732"/>
            <a:ext cx="7143750" cy="7094480"/>
          </a:xfrm>
        </p:spPr>
        <p:txBody>
          <a:bodyPr/>
          <a:lstStyle>
            <a:lvl1pPr marL="0" indent="0" algn="ctr">
              <a:buNone/>
              <a:defRPr sz="2500"/>
            </a:lvl1pPr>
            <a:lvl2pPr marL="476265" indent="0" algn="ctr">
              <a:buNone/>
              <a:defRPr sz="2083"/>
            </a:lvl2pPr>
            <a:lvl3pPr marL="952530" indent="0" algn="ctr">
              <a:buNone/>
              <a:defRPr sz="1875"/>
            </a:lvl3pPr>
            <a:lvl4pPr marL="1428796" indent="0" algn="ctr">
              <a:buNone/>
              <a:defRPr sz="1667"/>
            </a:lvl4pPr>
            <a:lvl5pPr marL="1905061" indent="0" algn="ctr">
              <a:buNone/>
              <a:defRPr sz="1667"/>
            </a:lvl5pPr>
            <a:lvl6pPr marL="2381326" indent="0" algn="ctr">
              <a:buNone/>
              <a:defRPr sz="1667"/>
            </a:lvl6pPr>
            <a:lvl7pPr marL="2857591" indent="0" algn="ctr">
              <a:buNone/>
              <a:defRPr sz="1667"/>
            </a:lvl7pPr>
            <a:lvl8pPr marL="3333857" indent="0" algn="ctr">
              <a:buNone/>
              <a:defRPr sz="1667"/>
            </a:lvl8pPr>
            <a:lvl9pPr marL="3810122" indent="0" algn="ctr">
              <a:buNone/>
              <a:defRPr sz="1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491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641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9" y="1564459"/>
            <a:ext cx="2053828" cy="249021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1564459"/>
            <a:ext cx="6042422" cy="249021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488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553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7325759"/>
            <a:ext cx="8215313" cy="12223186"/>
          </a:xfrm>
        </p:spPr>
        <p:txBody>
          <a:bodyPr anchor="b"/>
          <a:lstStyle>
            <a:lvl1pPr>
              <a:defRPr sz="6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19664580"/>
            <a:ext cx="8215313" cy="6427885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6265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95253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3pPr>
            <a:lvl4pPr marL="142879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190506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38132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285759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3338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381012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621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7822296"/>
            <a:ext cx="4048125" cy="1864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7822296"/>
            <a:ext cx="4048125" cy="1864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444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1564466"/>
            <a:ext cx="8215313" cy="567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7203316"/>
            <a:ext cx="4029521" cy="3530234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10733551"/>
            <a:ext cx="4029521" cy="15787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2" y="7203316"/>
            <a:ext cx="4049366" cy="3530234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10733551"/>
            <a:ext cx="4049366" cy="15787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611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260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305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1958975"/>
            <a:ext cx="3072060" cy="6856413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4230848"/>
            <a:ext cx="4822031" cy="20882129"/>
          </a:xfrm>
        </p:spPr>
        <p:txBody>
          <a:bodyPr/>
          <a:lstStyle>
            <a:lvl1pPr>
              <a:defRPr sz="3333"/>
            </a:lvl1pPr>
            <a:lvl2pPr>
              <a:defRPr sz="2917"/>
            </a:lvl2pPr>
            <a:lvl3pPr>
              <a:defRPr sz="2500"/>
            </a:lvl3pPr>
            <a:lvl4pPr>
              <a:defRPr sz="2083"/>
            </a:lvl4pPr>
            <a:lvl5pPr>
              <a:defRPr sz="2083"/>
            </a:lvl5pPr>
            <a:lvl6pPr>
              <a:defRPr sz="2083"/>
            </a:lvl6pPr>
            <a:lvl7pPr>
              <a:defRPr sz="2083"/>
            </a:lvl7pPr>
            <a:lvl8pPr>
              <a:defRPr sz="2083"/>
            </a:lvl8pPr>
            <a:lvl9pPr>
              <a:defRPr sz="2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8815387"/>
            <a:ext cx="3072060" cy="16331596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36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1958975"/>
            <a:ext cx="3072060" cy="6856413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4230848"/>
            <a:ext cx="4822031" cy="20882129"/>
          </a:xfrm>
        </p:spPr>
        <p:txBody>
          <a:bodyPr anchor="t"/>
          <a:lstStyle>
            <a:lvl1pPr marL="0" indent="0">
              <a:buNone/>
              <a:defRPr sz="3333"/>
            </a:lvl1pPr>
            <a:lvl2pPr marL="476265" indent="0">
              <a:buNone/>
              <a:defRPr sz="2917"/>
            </a:lvl2pPr>
            <a:lvl3pPr marL="952530" indent="0">
              <a:buNone/>
              <a:defRPr sz="2500"/>
            </a:lvl3pPr>
            <a:lvl4pPr marL="1428796" indent="0">
              <a:buNone/>
              <a:defRPr sz="2083"/>
            </a:lvl4pPr>
            <a:lvl5pPr marL="1905061" indent="0">
              <a:buNone/>
              <a:defRPr sz="2083"/>
            </a:lvl5pPr>
            <a:lvl6pPr marL="2381326" indent="0">
              <a:buNone/>
              <a:defRPr sz="2083"/>
            </a:lvl6pPr>
            <a:lvl7pPr marL="2857591" indent="0">
              <a:buNone/>
              <a:defRPr sz="2083"/>
            </a:lvl7pPr>
            <a:lvl8pPr marL="3333857" indent="0">
              <a:buNone/>
              <a:defRPr sz="2083"/>
            </a:lvl8pPr>
            <a:lvl9pPr marL="3810122" indent="0">
              <a:buNone/>
              <a:defRPr sz="208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8815387"/>
            <a:ext cx="3072060" cy="16331596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05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1564466"/>
            <a:ext cx="8215313" cy="567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7822296"/>
            <a:ext cx="8215313" cy="18644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27235201"/>
            <a:ext cx="2143125" cy="1564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8528-DDCC-4DB1-844C-DD3FEDD6CA17}" type="datetimeFigureOut">
              <a:rPr lang="pl-PL" smtClean="0"/>
              <a:t>2024-02-11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27235201"/>
            <a:ext cx="3214688" cy="1564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27235201"/>
            <a:ext cx="2143125" cy="1564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483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2530" rtl="0" eaLnBrk="1" latinLnBrk="0" hangingPunct="1">
        <a:lnSpc>
          <a:spcPct val="90000"/>
        </a:lnSpc>
        <a:spcBef>
          <a:spcPct val="0"/>
        </a:spcBef>
        <a:buNone/>
        <a:defRPr sz="4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33" indent="-238133" algn="l" defTabSz="95253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39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663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66692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319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45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572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198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265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53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79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506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132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59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3857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10122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300539">
                <a:lumMod val="85000"/>
                <a:lumOff val="15000"/>
              </a:srgbClr>
            </a:gs>
            <a:gs pos="90000">
              <a:srgbClr val="200326">
                <a:lumMod val="95000"/>
                <a:lumOff val="5000"/>
              </a:srgb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360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Mateusz Koniuch</dc:creator>
  <cp:lastModifiedBy>Mateusz Koniuch</cp:lastModifiedBy>
  <cp:revision>13</cp:revision>
  <dcterms:created xsi:type="dcterms:W3CDTF">2024-01-29T17:36:34Z</dcterms:created>
  <dcterms:modified xsi:type="dcterms:W3CDTF">2024-02-11T20:26:18Z</dcterms:modified>
</cp:coreProperties>
</file>