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9525000" cy="609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A0A"/>
    <a:srgbClr val="FFFFFA"/>
    <a:srgbClr val="F1D4D4"/>
    <a:srgbClr val="6A097D"/>
    <a:srgbClr val="870EA0"/>
    <a:srgbClr val="300539"/>
    <a:srgbClr val="200326"/>
    <a:srgbClr val="F0F0F0"/>
    <a:srgbClr val="1C6E8C"/>
    <a:srgbClr val="165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00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625" y="997656"/>
            <a:ext cx="7143750" cy="2122311"/>
          </a:xfrm>
        </p:spPr>
        <p:txBody>
          <a:bodyPr anchor="b"/>
          <a:lstStyle>
            <a:lvl1pPr algn="ctr">
              <a:defRPr sz="4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625" y="3201812"/>
            <a:ext cx="7143750" cy="1471788"/>
          </a:xfrm>
        </p:spPr>
        <p:txBody>
          <a:bodyPr/>
          <a:lstStyle>
            <a:lvl1pPr marL="0" indent="0" algn="ctr">
              <a:buNone/>
              <a:defRPr sz="1875"/>
            </a:lvl1pPr>
            <a:lvl2pPr marL="357210" indent="0" algn="ctr">
              <a:buNone/>
              <a:defRPr sz="1563"/>
            </a:lvl2pPr>
            <a:lvl3pPr marL="714421" indent="0" algn="ctr">
              <a:buNone/>
              <a:defRPr sz="1406"/>
            </a:lvl3pPr>
            <a:lvl4pPr marL="1071631" indent="0" algn="ctr">
              <a:buNone/>
              <a:defRPr sz="1250"/>
            </a:lvl4pPr>
            <a:lvl5pPr marL="1428841" indent="0" algn="ctr">
              <a:buNone/>
              <a:defRPr sz="1250"/>
            </a:lvl5pPr>
            <a:lvl6pPr marL="1786052" indent="0" algn="ctr">
              <a:buNone/>
              <a:defRPr sz="1250"/>
            </a:lvl6pPr>
            <a:lvl7pPr marL="2143262" indent="0" algn="ctr">
              <a:buNone/>
              <a:defRPr sz="1250"/>
            </a:lvl7pPr>
            <a:lvl8pPr marL="2500473" indent="0" algn="ctr">
              <a:buNone/>
              <a:defRPr sz="1250"/>
            </a:lvl8pPr>
            <a:lvl9pPr marL="2857683" indent="0" algn="ctr">
              <a:buNone/>
              <a:defRPr sz="12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36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553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328" y="324556"/>
            <a:ext cx="2053828" cy="51660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844" y="324556"/>
            <a:ext cx="6042422" cy="51660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967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147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3" y="1519768"/>
            <a:ext cx="8215313" cy="2535766"/>
          </a:xfrm>
        </p:spPr>
        <p:txBody>
          <a:bodyPr anchor="b"/>
          <a:lstStyle>
            <a:lvl1pPr>
              <a:defRPr sz="4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83" y="4079523"/>
            <a:ext cx="8215313" cy="1333500"/>
          </a:xfrm>
        </p:spPr>
        <p:txBody>
          <a:bodyPr/>
          <a:lstStyle>
            <a:lvl1pPr marL="0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1pPr>
            <a:lvl2pPr marL="357210" indent="0">
              <a:buNone/>
              <a:defRPr sz="1563">
                <a:solidFill>
                  <a:schemeClr val="tx1">
                    <a:tint val="75000"/>
                  </a:schemeClr>
                </a:solidFill>
              </a:defRPr>
            </a:lvl2pPr>
            <a:lvl3pPr marL="714421" indent="0">
              <a:buNone/>
              <a:defRPr sz="1406">
                <a:solidFill>
                  <a:schemeClr val="tx1">
                    <a:tint val="75000"/>
                  </a:schemeClr>
                </a:solidFill>
              </a:defRPr>
            </a:lvl3pPr>
            <a:lvl4pPr marL="1071631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4pPr>
            <a:lvl5pPr marL="1428841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5pPr>
            <a:lvl6pPr marL="1786052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6pPr>
            <a:lvl7pPr marL="2143262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7pPr>
            <a:lvl8pPr marL="2500473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8pPr>
            <a:lvl9pPr marL="2857683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231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844" y="1622778"/>
            <a:ext cx="4048125" cy="3867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031" y="1622778"/>
            <a:ext cx="4048125" cy="3867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716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4" y="324556"/>
            <a:ext cx="8215313" cy="1178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085" y="1494367"/>
            <a:ext cx="4029521" cy="732366"/>
          </a:xfrm>
        </p:spPr>
        <p:txBody>
          <a:bodyPr anchor="b"/>
          <a:lstStyle>
            <a:lvl1pPr marL="0" indent="0">
              <a:buNone/>
              <a:defRPr sz="1875" b="1"/>
            </a:lvl1pPr>
            <a:lvl2pPr marL="357210" indent="0">
              <a:buNone/>
              <a:defRPr sz="1563" b="1"/>
            </a:lvl2pPr>
            <a:lvl3pPr marL="714421" indent="0">
              <a:buNone/>
              <a:defRPr sz="1406" b="1"/>
            </a:lvl3pPr>
            <a:lvl4pPr marL="1071631" indent="0">
              <a:buNone/>
              <a:defRPr sz="1250" b="1"/>
            </a:lvl4pPr>
            <a:lvl5pPr marL="1428841" indent="0">
              <a:buNone/>
              <a:defRPr sz="1250" b="1"/>
            </a:lvl5pPr>
            <a:lvl6pPr marL="1786052" indent="0">
              <a:buNone/>
              <a:defRPr sz="1250" b="1"/>
            </a:lvl6pPr>
            <a:lvl7pPr marL="2143262" indent="0">
              <a:buNone/>
              <a:defRPr sz="1250" b="1"/>
            </a:lvl7pPr>
            <a:lvl8pPr marL="2500473" indent="0">
              <a:buNone/>
              <a:defRPr sz="1250" b="1"/>
            </a:lvl8pPr>
            <a:lvl9pPr marL="2857683" indent="0">
              <a:buNone/>
              <a:defRPr sz="12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085" y="2226734"/>
            <a:ext cx="4029521" cy="3275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2031" y="1494367"/>
            <a:ext cx="4049366" cy="732366"/>
          </a:xfrm>
        </p:spPr>
        <p:txBody>
          <a:bodyPr anchor="b"/>
          <a:lstStyle>
            <a:lvl1pPr marL="0" indent="0">
              <a:buNone/>
              <a:defRPr sz="1875" b="1"/>
            </a:lvl1pPr>
            <a:lvl2pPr marL="357210" indent="0">
              <a:buNone/>
              <a:defRPr sz="1563" b="1"/>
            </a:lvl2pPr>
            <a:lvl3pPr marL="714421" indent="0">
              <a:buNone/>
              <a:defRPr sz="1406" b="1"/>
            </a:lvl3pPr>
            <a:lvl4pPr marL="1071631" indent="0">
              <a:buNone/>
              <a:defRPr sz="1250" b="1"/>
            </a:lvl4pPr>
            <a:lvl5pPr marL="1428841" indent="0">
              <a:buNone/>
              <a:defRPr sz="1250" b="1"/>
            </a:lvl5pPr>
            <a:lvl6pPr marL="1786052" indent="0">
              <a:buNone/>
              <a:defRPr sz="1250" b="1"/>
            </a:lvl6pPr>
            <a:lvl7pPr marL="2143262" indent="0">
              <a:buNone/>
              <a:defRPr sz="1250" b="1"/>
            </a:lvl7pPr>
            <a:lvl8pPr marL="2500473" indent="0">
              <a:buNone/>
              <a:defRPr sz="1250" b="1"/>
            </a:lvl8pPr>
            <a:lvl9pPr marL="2857683" indent="0">
              <a:buNone/>
              <a:defRPr sz="12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1" y="2226734"/>
            <a:ext cx="4049366" cy="3275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68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980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285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406400"/>
            <a:ext cx="3072060" cy="1422400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66" y="877712"/>
            <a:ext cx="4822031" cy="4332111"/>
          </a:xfrm>
        </p:spPr>
        <p:txBody>
          <a:bodyPr/>
          <a:lstStyle>
            <a:lvl1pPr>
              <a:defRPr sz="2500"/>
            </a:lvl1pPr>
            <a:lvl2pPr>
              <a:defRPr sz="2188"/>
            </a:lvl2pPr>
            <a:lvl3pPr>
              <a:defRPr sz="1875"/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1828800"/>
            <a:ext cx="3072060" cy="3388078"/>
          </a:xfrm>
        </p:spPr>
        <p:txBody>
          <a:bodyPr/>
          <a:lstStyle>
            <a:lvl1pPr marL="0" indent="0">
              <a:buNone/>
              <a:defRPr sz="1250"/>
            </a:lvl1pPr>
            <a:lvl2pPr marL="357210" indent="0">
              <a:buNone/>
              <a:defRPr sz="1094"/>
            </a:lvl2pPr>
            <a:lvl3pPr marL="714421" indent="0">
              <a:buNone/>
              <a:defRPr sz="938"/>
            </a:lvl3pPr>
            <a:lvl4pPr marL="1071631" indent="0">
              <a:buNone/>
              <a:defRPr sz="781"/>
            </a:lvl4pPr>
            <a:lvl5pPr marL="1428841" indent="0">
              <a:buNone/>
              <a:defRPr sz="781"/>
            </a:lvl5pPr>
            <a:lvl6pPr marL="1786052" indent="0">
              <a:buNone/>
              <a:defRPr sz="781"/>
            </a:lvl6pPr>
            <a:lvl7pPr marL="2143262" indent="0">
              <a:buNone/>
              <a:defRPr sz="781"/>
            </a:lvl7pPr>
            <a:lvl8pPr marL="2500473" indent="0">
              <a:buNone/>
              <a:defRPr sz="781"/>
            </a:lvl8pPr>
            <a:lvl9pPr marL="2857683" indent="0">
              <a:buNone/>
              <a:defRPr sz="7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054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406400"/>
            <a:ext cx="3072060" cy="1422400"/>
          </a:xfrm>
        </p:spPr>
        <p:txBody>
          <a:bodyPr anchor="b"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9366" y="877712"/>
            <a:ext cx="4822031" cy="4332111"/>
          </a:xfrm>
        </p:spPr>
        <p:txBody>
          <a:bodyPr anchor="t"/>
          <a:lstStyle>
            <a:lvl1pPr marL="0" indent="0">
              <a:buNone/>
              <a:defRPr sz="2500"/>
            </a:lvl1pPr>
            <a:lvl2pPr marL="357210" indent="0">
              <a:buNone/>
              <a:defRPr sz="2188"/>
            </a:lvl2pPr>
            <a:lvl3pPr marL="714421" indent="0">
              <a:buNone/>
              <a:defRPr sz="1875"/>
            </a:lvl3pPr>
            <a:lvl4pPr marL="1071631" indent="0">
              <a:buNone/>
              <a:defRPr sz="1563"/>
            </a:lvl4pPr>
            <a:lvl5pPr marL="1428841" indent="0">
              <a:buNone/>
              <a:defRPr sz="1563"/>
            </a:lvl5pPr>
            <a:lvl6pPr marL="1786052" indent="0">
              <a:buNone/>
              <a:defRPr sz="1563"/>
            </a:lvl6pPr>
            <a:lvl7pPr marL="2143262" indent="0">
              <a:buNone/>
              <a:defRPr sz="1563"/>
            </a:lvl7pPr>
            <a:lvl8pPr marL="2500473" indent="0">
              <a:buNone/>
              <a:defRPr sz="1563"/>
            </a:lvl8pPr>
            <a:lvl9pPr marL="2857683" indent="0">
              <a:buNone/>
              <a:defRPr sz="15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1828800"/>
            <a:ext cx="3072060" cy="3388078"/>
          </a:xfrm>
        </p:spPr>
        <p:txBody>
          <a:bodyPr/>
          <a:lstStyle>
            <a:lvl1pPr marL="0" indent="0">
              <a:buNone/>
              <a:defRPr sz="1250"/>
            </a:lvl1pPr>
            <a:lvl2pPr marL="357210" indent="0">
              <a:buNone/>
              <a:defRPr sz="1094"/>
            </a:lvl2pPr>
            <a:lvl3pPr marL="714421" indent="0">
              <a:buNone/>
              <a:defRPr sz="938"/>
            </a:lvl3pPr>
            <a:lvl4pPr marL="1071631" indent="0">
              <a:buNone/>
              <a:defRPr sz="781"/>
            </a:lvl4pPr>
            <a:lvl5pPr marL="1428841" indent="0">
              <a:buNone/>
              <a:defRPr sz="781"/>
            </a:lvl5pPr>
            <a:lvl6pPr marL="1786052" indent="0">
              <a:buNone/>
              <a:defRPr sz="781"/>
            </a:lvl6pPr>
            <a:lvl7pPr marL="2143262" indent="0">
              <a:buNone/>
              <a:defRPr sz="781"/>
            </a:lvl7pPr>
            <a:lvl8pPr marL="2500473" indent="0">
              <a:buNone/>
              <a:defRPr sz="781"/>
            </a:lvl8pPr>
            <a:lvl9pPr marL="2857683" indent="0">
              <a:buNone/>
              <a:defRPr sz="7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410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844" y="324556"/>
            <a:ext cx="8215313" cy="1178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844" y="1622778"/>
            <a:ext cx="8215313" cy="3867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4844" y="5650089"/>
            <a:ext cx="2143125" cy="3245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8528-DDCC-4DB1-844C-DD3FEDD6CA17}" type="datetimeFigureOut">
              <a:rPr lang="pl-PL" smtClean="0"/>
              <a:t>2024-02-13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156" y="5650089"/>
            <a:ext cx="3214688" cy="3245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7031" y="5650089"/>
            <a:ext cx="2143125" cy="3245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377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14421" rtl="0" eaLnBrk="1" latinLnBrk="0" hangingPunct="1">
        <a:lnSpc>
          <a:spcPct val="90000"/>
        </a:lnSpc>
        <a:spcBef>
          <a:spcPct val="0"/>
        </a:spcBef>
        <a:buNone/>
        <a:defRPr sz="34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605" indent="-178605" algn="l" defTabSz="714421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1pPr>
      <a:lvl2pPr marL="535816" indent="-178605" algn="l" defTabSz="714421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893026" indent="-178605" algn="l" defTabSz="714421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3pPr>
      <a:lvl4pPr marL="1250236" indent="-178605" algn="l" defTabSz="714421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4pPr>
      <a:lvl5pPr marL="1607447" indent="-178605" algn="l" defTabSz="714421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5pPr>
      <a:lvl6pPr marL="1964657" indent="-178605" algn="l" defTabSz="714421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321867" indent="-178605" algn="l" defTabSz="714421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679078" indent="-178605" algn="l" defTabSz="714421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3036288" indent="-178605" algn="l" defTabSz="714421" rtl="0" eaLnBrk="1" latinLnBrk="0" hangingPunct="1">
        <a:lnSpc>
          <a:spcPct val="90000"/>
        </a:lnSpc>
        <a:spcBef>
          <a:spcPts val="391"/>
        </a:spcBef>
        <a:buFont typeface="Arial" panose="020B0604020202020204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1pPr>
      <a:lvl2pPr marL="357210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2pPr>
      <a:lvl3pPr marL="714421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3pPr>
      <a:lvl4pPr marL="1071631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4pPr>
      <a:lvl5pPr marL="1428841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5pPr>
      <a:lvl6pPr marL="1786052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6pPr>
      <a:lvl7pPr marL="2143262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500473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857683" algn="l" defTabSz="714421" rtl="0" eaLnBrk="1" latinLnBrk="0" hangingPunct="1"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rgbClr val="300539">
                <a:lumMod val="75000"/>
                <a:lumOff val="25000"/>
              </a:srgbClr>
            </a:gs>
            <a:gs pos="90000">
              <a:srgbClr val="200326">
                <a:lumMod val="90000"/>
                <a:lumOff val="10000"/>
              </a:srgb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Footer">
            <a:extLst>
              <a:ext uri="{FF2B5EF4-FFF2-40B4-BE49-F238E27FC236}">
                <a16:creationId xmlns:a16="http://schemas.microsoft.com/office/drawing/2014/main" id="{A3011F28-B36B-9378-E548-DD9286889155}"/>
              </a:ext>
            </a:extLst>
          </p:cNvPr>
          <p:cNvGrpSpPr/>
          <p:nvPr/>
        </p:nvGrpSpPr>
        <p:grpSpPr>
          <a:xfrm>
            <a:off x="1" y="5715005"/>
            <a:ext cx="9524998" cy="380999"/>
            <a:chOff x="1" y="29001241"/>
            <a:chExt cx="9525000" cy="381000"/>
          </a:xfrm>
        </p:grpSpPr>
        <p:sp>
          <p:nvSpPr>
            <p:cNvPr id="21" name="Footer BG">
              <a:extLst>
                <a:ext uri="{FF2B5EF4-FFF2-40B4-BE49-F238E27FC236}">
                  <a16:creationId xmlns:a16="http://schemas.microsoft.com/office/drawing/2014/main" id="{9433E982-9220-3EF7-FE09-C3870E017A1A}"/>
                </a:ext>
              </a:extLst>
            </p:cNvPr>
            <p:cNvSpPr/>
            <p:nvPr/>
          </p:nvSpPr>
          <p:spPr>
            <a:xfrm>
              <a:off x="1" y="29001241"/>
              <a:ext cx="9525000" cy="381000"/>
            </a:xfrm>
            <a:prstGeom prst="rect">
              <a:avLst/>
            </a:prstGeom>
            <a:solidFill>
              <a:srgbClr val="0A0A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801"/>
            </a:p>
          </p:txBody>
        </p:sp>
        <p:sp>
          <p:nvSpPr>
            <p:cNvPr id="22" name="Footer text">
              <a:extLst>
                <a:ext uri="{FF2B5EF4-FFF2-40B4-BE49-F238E27FC236}">
                  <a16:creationId xmlns:a16="http://schemas.microsoft.com/office/drawing/2014/main" id="{885264D3-63C9-830E-9E72-35C70F0648A9}"/>
                </a:ext>
              </a:extLst>
            </p:cNvPr>
            <p:cNvSpPr/>
            <p:nvPr/>
          </p:nvSpPr>
          <p:spPr>
            <a:xfrm>
              <a:off x="476250" y="29094106"/>
              <a:ext cx="8572500" cy="190500"/>
            </a:xfrm>
            <a:prstGeom prst="rect">
              <a:avLst/>
            </a:prstGeom>
            <a:solidFill>
              <a:srgbClr val="0A0A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sz="9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Created</a:t>
              </a:r>
              <a:r>
                <a:rPr lang="pl-PL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 by – Mateusz Koniuch</a:t>
              </a:r>
            </a:p>
          </p:txBody>
        </p:sp>
        <p:pic>
          <p:nvPicPr>
            <p:cNvPr id="23" name="Logo kon-mat" descr="A white letter on a black background&#10;&#10;Description automatically generated">
              <a:extLst>
                <a:ext uri="{FF2B5EF4-FFF2-40B4-BE49-F238E27FC236}">
                  <a16:creationId xmlns:a16="http://schemas.microsoft.com/office/drawing/2014/main" id="{EC07027E-86D1-BF75-591F-4AC993F8F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9276" y="29113156"/>
              <a:ext cx="153685" cy="152400"/>
            </a:xfrm>
            <a:prstGeom prst="rect">
              <a:avLst/>
            </a:prstGeom>
          </p:spPr>
        </p:pic>
        <p:pic>
          <p:nvPicPr>
            <p:cNvPr id="24" name="Logo LinkedIn" descr="A blue square with white letters&#10;&#10;Description automatically generated">
              <a:extLst>
                <a:ext uri="{FF2B5EF4-FFF2-40B4-BE49-F238E27FC236}">
                  <a16:creationId xmlns:a16="http://schemas.microsoft.com/office/drawing/2014/main" id="{E4153A86-6CE1-9070-CCF8-4F1C56717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5381" y="29094106"/>
              <a:ext cx="190500" cy="190500"/>
            </a:xfrm>
            <a:prstGeom prst="rect">
              <a:avLst/>
            </a:prstGeom>
          </p:spPr>
        </p:pic>
        <p:pic>
          <p:nvPicPr>
            <p:cNvPr id="25" name="Logo GitHub" descr="A black cat with a blue circle&#10;&#10;Description automatically generated">
              <a:extLst>
                <a:ext uri="{FF2B5EF4-FFF2-40B4-BE49-F238E27FC236}">
                  <a16:creationId xmlns:a16="http://schemas.microsoft.com/office/drawing/2014/main" id="{E4875D02-A0F8-205D-D3F5-0248604BF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2610" y="29094106"/>
              <a:ext cx="190500" cy="190500"/>
            </a:xfrm>
            <a:prstGeom prst="rect">
              <a:avLst/>
            </a:prstGeom>
          </p:spPr>
        </p:pic>
        <p:pic>
          <p:nvPicPr>
            <p:cNvPr id="26" name="Logo Novy Pro" descr="A colorful logo with black background&#10;&#10;Description automatically generated">
              <a:extLst>
                <a:ext uri="{FF2B5EF4-FFF2-40B4-BE49-F238E27FC236}">
                  <a16:creationId xmlns:a16="http://schemas.microsoft.com/office/drawing/2014/main" id="{0649EC3F-8687-0617-135F-0A5453F27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9203" y="29094106"/>
              <a:ext cx="221136" cy="190500"/>
            </a:xfrm>
            <a:prstGeom prst="rect">
              <a:avLst/>
            </a:prstGeom>
          </p:spPr>
        </p:pic>
      </p:grpSp>
      <p:sp>
        <p:nvSpPr>
          <p:cNvPr id="36" name="Occupation light BG">
            <a:extLst>
              <a:ext uri="{FF2B5EF4-FFF2-40B4-BE49-F238E27FC236}">
                <a16:creationId xmlns:a16="http://schemas.microsoft.com/office/drawing/2014/main" id="{CF737AB6-949A-1142-D8AC-0A8EAFD2863C}"/>
              </a:ext>
            </a:extLst>
          </p:cNvPr>
          <p:cNvSpPr/>
          <p:nvPr/>
        </p:nvSpPr>
        <p:spPr>
          <a:xfrm>
            <a:off x="5238000" y="2263320"/>
            <a:ext cx="2476500" cy="2857500"/>
          </a:xfrm>
          <a:prstGeom prst="roundRect">
            <a:avLst/>
          </a:prstGeom>
          <a:solidFill>
            <a:srgbClr val="F1D4D4">
              <a:alpha val="95000"/>
            </a:srgbClr>
          </a:solidFill>
          <a:ln>
            <a:noFill/>
          </a:ln>
          <a:effectLst>
            <a:outerShdw blurRad="127000" dist="63500" dir="18900000" algn="bl" rotWithShape="0">
              <a:srgbClr val="FFFFFA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792000" rIns="46800" rtlCol="0" anchor="ctr"/>
          <a:lstStyle/>
          <a:p>
            <a:pPr algn="ctr"/>
            <a:endParaRPr lang="pl-PL" sz="2400" b="1" dirty="0">
              <a:solidFill>
                <a:srgbClr val="0A0A0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Earnings light BG">
            <a:extLst>
              <a:ext uri="{FF2B5EF4-FFF2-40B4-BE49-F238E27FC236}">
                <a16:creationId xmlns:a16="http://schemas.microsoft.com/office/drawing/2014/main" id="{836B2162-F15F-FAF5-1547-36FC599789BB}"/>
              </a:ext>
            </a:extLst>
          </p:cNvPr>
          <p:cNvSpPr/>
          <p:nvPr/>
        </p:nvSpPr>
        <p:spPr>
          <a:xfrm>
            <a:off x="1810800" y="2263320"/>
            <a:ext cx="2476500" cy="2857500"/>
          </a:xfrm>
          <a:prstGeom prst="roundRect">
            <a:avLst/>
          </a:prstGeom>
          <a:solidFill>
            <a:srgbClr val="F1D4D4">
              <a:alpha val="95000"/>
            </a:srgbClr>
          </a:solidFill>
          <a:ln>
            <a:noFill/>
          </a:ln>
          <a:effectLst>
            <a:outerShdw blurRad="127000" dist="63500" dir="18900000" algn="bl" rotWithShape="0">
              <a:srgbClr val="FFFFFA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792000" rIns="46800" rtlCol="0" anchor="ctr"/>
          <a:lstStyle/>
          <a:p>
            <a:pPr algn="ctr"/>
            <a:endParaRPr lang="pl-PL" sz="2400" b="1" dirty="0">
              <a:solidFill>
                <a:srgbClr val="0A0A0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Occupation Button">
            <a:extLst>
              <a:ext uri="{FF2B5EF4-FFF2-40B4-BE49-F238E27FC236}">
                <a16:creationId xmlns:a16="http://schemas.microsoft.com/office/drawing/2014/main" id="{C355F9E2-B337-1620-DDEF-0E5132710203}"/>
              </a:ext>
            </a:extLst>
          </p:cNvPr>
          <p:cNvSpPr/>
          <p:nvPr/>
        </p:nvSpPr>
        <p:spPr>
          <a:xfrm>
            <a:off x="5238000" y="2263320"/>
            <a:ext cx="2476500" cy="2857500"/>
          </a:xfrm>
          <a:prstGeom prst="roundRect">
            <a:avLst/>
          </a:prstGeom>
          <a:solidFill>
            <a:srgbClr val="F1D4D4">
              <a:alpha val="95000"/>
            </a:srgbClr>
          </a:solidFill>
          <a:ln>
            <a:noFill/>
          </a:ln>
          <a:effectLst>
            <a:innerShdw blurRad="101600" dist="50800" dir="81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972000" rIns="46800" rtlCol="0" anchor="ctr"/>
          <a:lstStyle/>
          <a:p>
            <a:pPr algn="ctr"/>
            <a:r>
              <a:rPr lang="pl-PL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Occupation</a:t>
            </a:r>
            <a:r>
              <a:rPr lang="pl-PL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Earnings</a:t>
            </a:r>
            <a:r>
              <a:rPr lang="pl-PL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Analysis</a:t>
            </a:r>
          </a:p>
        </p:txBody>
      </p:sp>
      <p:sp>
        <p:nvSpPr>
          <p:cNvPr id="35" name="Earnings Button">
            <a:extLst>
              <a:ext uri="{FF2B5EF4-FFF2-40B4-BE49-F238E27FC236}">
                <a16:creationId xmlns:a16="http://schemas.microsoft.com/office/drawing/2014/main" id="{77F8E014-B5F8-8B11-C6F3-CB1165F25B28}"/>
              </a:ext>
            </a:extLst>
          </p:cNvPr>
          <p:cNvSpPr/>
          <p:nvPr/>
        </p:nvSpPr>
        <p:spPr>
          <a:xfrm>
            <a:off x="1810800" y="2263320"/>
            <a:ext cx="2476800" cy="2858400"/>
          </a:xfrm>
          <a:prstGeom prst="roundRect">
            <a:avLst/>
          </a:prstGeom>
          <a:solidFill>
            <a:srgbClr val="F1D4D4">
              <a:alpha val="95000"/>
            </a:srgbClr>
          </a:solidFill>
          <a:ln>
            <a:noFill/>
          </a:ln>
          <a:effectLst>
            <a:innerShdw blurRad="101600" dist="50800" dir="81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972000" rIns="46800" rtlCol="0" anchor="ctr"/>
          <a:lstStyle/>
          <a:p>
            <a:pPr algn="ctr"/>
            <a:r>
              <a:rPr lang="pl-PL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Average</a:t>
            </a:r>
            <a:r>
              <a:rPr lang="pl-PL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Earnings</a:t>
            </a:r>
            <a:r>
              <a:rPr lang="pl-PL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  <a:endParaRPr lang="pl-PL" sz="2800" b="1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Header &amp; Nav BG">
            <a:extLst>
              <a:ext uri="{FF2B5EF4-FFF2-40B4-BE49-F238E27FC236}">
                <a16:creationId xmlns:a16="http://schemas.microsoft.com/office/drawing/2014/main" id="{DF8E854D-C37D-AD8E-8737-4A1D52CB29D6}"/>
              </a:ext>
            </a:extLst>
          </p:cNvPr>
          <p:cNvSpPr/>
          <p:nvPr/>
        </p:nvSpPr>
        <p:spPr>
          <a:xfrm>
            <a:off x="0" y="0"/>
            <a:ext cx="9525000" cy="666750"/>
          </a:xfrm>
          <a:prstGeom prst="rect">
            <a:avLst/>
          </a:prstGeom>
          <a:solidFill>
            <a:srgbClr val="0A0A0A"/>
          </a:solidFill>
          <a:ln>
            <a:noFill/>
          </a:ln>
          <a:effectLst>
            <a:outerShdw blurRad="12700" dist="12700" dir="5400000" algn="t" rotWithShape="0">
              <a:srgbClr val="FFFFFA">
                <a:alpha val="2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1"/>
          </a:p>
        </p:txBody>
      </p:sp>
      <p:pic>
        <p:nvPicPr>
          <p:cNvPr id="39" name="Picture 3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B03C9E-D62D-5E73-7F85-D3C387C57D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250" y="2472872"/>
            <a:ext cx="1008000" cy="1008000"/>
          </a:xfrm>
          <a:prstGeom prst="rect">
            <a:avLst/>
          </a:prstGeom>
        </p:spPr>
      </p:pic>
      <p:pic>
        <p:nvPicPr>
          <p:cNvPr id="41" name="Picture 4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7EAE111-9B8D-519F-601B-C3D1F62B7D0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800" y="2472872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6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444</TotalTime>
  <Words>11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Mateusz Koniuch</dc:creator>
  <cp:lastModifiedBy>Mateusz Koniuch</cp:lastModifiedBy>
  <cp:revision>19</cp:revision>
  <dcterms:created xsi:type="dcterms:W3CDTF">2024-01-29T17:36:34Z</dcterms:created>
  <dcterms:modified xsi:type="dcterms:W3CDTF">2024-02-13T18:02:19Z</dcterms:modified>
</cp:coreProperties>
</file>