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304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635"/>
    <a:srgbClr val="ECF2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660"/>
  </p:normalViewPr>
  <p:slideViewPr>
    <p:cSldViewPr snapToGrid="0">
      <p:cViewPr>
        <p:scale>
          <a:sx n="50" d="100"/>
          <a:sy n="50" d="100"/>
        </p:scale>
        <p:origin x="389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44726"/>
            <a:ext cx="2590800" cy="4775200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7204076"/>
            <a:ext cx="2286000" cy="3311524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0CAB-829A-42A6-9858-F8C92558A802}" type="datetimeFigureOut">
              <a:rPr lang="pl-PL" smtClean="0"/>
              <a:t>06.10.2024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5B4-C6A0-4B7E-9EF9-348E673950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445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0CAB-829A-42A6-9858-F8C92558A802}" type="datetimeFigureOut">
              <a:rPr lang="pl-PL" smtClean="0"/>
              <a:t>06.10.2024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5B4-C6A0-4B7E-9EF9-348E673950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216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1225" y="730250"/>
            <a:ext cx="65722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730250"/>
            <a:ext cx="193357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0CAB-829A-42A6-9858-F8C92558A802}" type="datetimeFigureOut">
              <a:rPr lang="pl-PL" smtClean="0"/>
              <a:t>06.10.2024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5B4-C6A0-4B7E-9EF9-348E673950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086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0CAB-829A-42A6-9858-F8C92558A802}" type="datetimeFigureOut">
              <a:rPr lang="pl-PL" smtClean="0"/>
              <a:t>06.10.2024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5B4-C6A0-4B7E-9EF9-348E673950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4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3419479"/>
            <a:ext cx="2628900" cy="5705474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63" y="9178929"/>
            <a:ext cx="2628900" cy="3000374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82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82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0CAB-829A-42A6-9858-F8C92558A802}" type="datetimeFigureOut">
              <a:rPr lang="pl-PL" smtClean="0"/>
              <a:t>06.10.2024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5B4-C6A0-4B7E-9EF9-348E673950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714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3651250"/>
            <a:ext cx="1295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050" y="3651250"/>
            <a:ext cx="1295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0CAB-829A-42A6-9858-F8C92558A802}" type="datetimeFigureOut">
              <a:rPr lang="pl-PL" smtClean="0"/>
              <a:t>06.10.2024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5B4-C6A0-4B7E-9EF9-348E673950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36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47" y="730253"/>
            <a:ext cx="26289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947" y="3362326"/>
            <a:ext cx="1289447" cy="1647824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947" y="5010150"/>
            <a:ext cx="128944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3050" y="3362326"/>
            <a:ext cx="1295797" cy="1647824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3050" y="5010150"/>
            <a:ext cx="129579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0CAB-829A-42A6-9858-F8C92558A802}" type="datetimeFigureOut">
              <a:rPr lang="pl-PL" smtClean="0"/>
              <a:t>06.10.2024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5B4-C6A0-4B7E-9EF9-348E673950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756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0CAB-829A-42A6-9858-F8C92558A802}" type="datetimeFigureOut">
              <a:rPr lang="pl-PL" smtClean="0"/>
              <a:t>06.10.2024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5B4-C6A0-4B7E-9EF9-348E673950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0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0CAB-829A-42A6-9858-F8C92558A802}" type="datetimeFigureOut">
              <a:rPr lang="pl-PL" smtClean="0"/>
              <a:t>06.10.2024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5B4-C6A0-4B7E-9EF9-348E673950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451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47" y="914400"/>
            <a:ext cx="983059" cy="3200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797" y="1974853"/>
            <a:ext cx="1543050" cy="9747250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947" y="4114800"/>
            <a:ext cx="983059" cy="7623176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0CAB-829A-42A6-9858-F8C92558A802}" type="datetimeFigureOut">
              <a:rPr lang="pl-PL" smtClean="0"/>
              <a:t>06.10.2024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5B4-C6A0-4B7E-9EF9-348E673950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718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47" y="914400"/>
            <a:ext cx="983059" cy="3200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5797" y="1974853"/>
            <a:ext cx="1543050" cy="9747250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947" y="4114800"/>
            <a:ext cx="983059" cy="7623176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0CAB-829A-42A6-9858-F8C92558A802}" type="datetimeFigureOut">
              <a:rPr lang="pl-PL" smtClean="0"/>
              <a:t>06.10.2024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5B4-C6A0-4B7E-9EF9-348E673950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647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550" y="730253"/>
            <a:ext cx="26289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550" y="3651250"/>
            <a:ext cx="26289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9550" y="12712703"/>
            <a:ext cx="685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BF0CAB-829A-42A6-9858-F8C92558A802}" type="datetimeFigureOut">
              <a:rPr lang="pl-PL" smtClean="0"/>
              <a:t>06.10.2024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9650" y="12712703"/>
            <a:ext cx="10287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2650" y="12712703"/>
            <a:ext cx="685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E315B4-C6A0-4B7E-9EF9-348E673950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230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vigation_BG">
            <a:extLst>
              <a:ext uri="{FF2B5EF4-FFF2-40B4-BE49-F238E27FC236}">
                <a16:creationId xmlns:a16="http://schemas.microsoft.com/office/drawing/2014/main" id="{96ECBF68-D8E5-02F8-ED61-C5A371ECEFB1}"/>
              </a:ext>
            </a:extLst>
          </p:cNvPr>
          <p:cNvSpPr>
            <a:spLocks/>
          </p:cNvSpPr>
          <p:nvPr/>
        </p:nvSpPr>
        <p:spPr>
          <a:xfrm>
            <a:off x="0" y="0"/>
            <a:ext cx="3048000" cy="13716000"/>
          </a:xfrm>
          <a:prstGeom prst="rect">
            <a:avLst/>
          </a:prstGeom>
          <a:gradFill flip="none" rotWithShape="1">
            <a:gsLst>
              <a:gs pos="0">
                <a:srgbClr val="375881"/>
              </a:gs>
              <a:gs pos="23000">
                <a:srgbClr val="314E72"/>
              </a:gs>
              <a:gs pos="69000">
                <a:srgbClr val="2B4564"/>
              </a:gs>
              <a:gs pos="97000">
                <a:srgbClr val="23385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6" name="Filter_Icons" hidden="1">
            <a:extLst>
              <a:ext uri="{FF2B5EF4-FFF2-40B4-BE49-F238E27FC236}">
                <a16:creationId xmlns:a16="http://schemas.microsoft.com/office/drawing/2014/main" id="{442C473A-1B79-761F-5863-D52CAC7085CB}"/>
              </a:ext>
            </a:extLst>
          </p:cNvPr>
          <p:cNvGrpSpPr/>
          <p:nvPr/>
        </p:nvGrpSpPr>
        <p:grpSpPr>
          <a:xfrm>
            <a:off x="266700" y="266700"/>
            <a:ext cx="2514600" cy="685800"/>
            <a:chOff x="266700" y="266700"/>
            <a:chExt cx="2514600" cy="685800"/>
          </a:xfrm>
        </p:grpSpPr>
        <p:pic>
          <p:nvPicPr>
            <p:cNvPr id="17" name="Back">
              <a:extLst>
                <a:ext uri="{FF2B5EF4-FFF2-40B4-BE49-F238E27FC236}">
                  <a16:creationId xmlns:a16="http://schemas.microsoft.com/office/drawing/2014/main" id="{8F026DC4-BEEA-486C-D846-C514C9D88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500" y="266700"/>
              <a:ext cx="685800" cy="671209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3" name="Filters">
            <a:extLst>
              <a:ext uri="{FF2B5EF4-FFF2-40B4-BE49-F238E27FC236}">
                <a16:creationId xmlns:a16="http://schemas.microsoft.com/office/drawing/2014/main" id="{225CEE74-77EE-7A93-0959-53315D07D720}"/>
              </a:ext>
            </a:extLst>
          </p:cNvPr>
          <p:cNvGrpSpPr/>
          <p:nvPr/>
        </p:nvGrpSpPr>
        <p:grpSpPr>
          <a:xfrm>
            <a:off x="152400" y="8362951"/>
            <a:ext cx="2743200" cy="4711700"/>
            <a:chOff x="152400" y="8362951"/>
            <a:chExt cx="2743200" cy="4711700"/>
          </a:xfrm>
        </p:grpSpPr>
        <p:sp>
          <p:nvSpPr>
            <p:cNvPr id="4" name="Filters_Border">
              <a:extLst>
                <a:ext uri="{FF2B5EF4-FFF2-40B4-BE49-F238E27FC236}">
                  <a16:creationId xmlns:a16="http://schemas.microsoft.com/office/drawing/2014/main" id="{97AEB9AB-3210-8277-DC40-8501D997C68F}"/>
                </a:ext>
              </a:extLst>
            </p:cNvPr>
            <p:cNvSpPr/>
            <p:nvPr/>
          </p:nvSpPr>
          <p:spPr>
            <a:xfrm>
              <a:off x="152400" y="8362951"/>
              <a:ext cx="2743200" cy="4711700"/>
            </a:xfrm>
            <a:prstGeom prst="rect">
              <a:avLst/>
            </a:prstGeom>
            <a:noFill/>
            <a:ln w="15875">
              <a:solidFill>
                <a:srgbClr val="1A2635"/>
              </a:solidFill>
            </a:ln>
            <a:effectLst>
              <a:outerShdw blurRad="50800" dist="25400" dir="2700000" algn="tl" rotWithShape="0">
                <a:prstClr val="black">
                  <a:alpha val="50000"/>
                </a:prstClr>
              </a:outerShdw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Filters_Text">
              <a:extLst>
                <a:ext uri="{FF2B5EF4-FFF2-40B4-BE49-F238E27FC236}">
                  <a16:creationId xmlns:a16="http://schemas.microsoft.com/office/drawing/2014/main" id="{20C91D4D-6D02-BD46-D1E7-152806EF29DA}"/>
                </a:ext>
              </a:extLst>
            </p:cNvPr>
            <p:cNvSpPr txBox="1"/>
            <p:nvPr/>
          </p:nvSpPr>
          <p:spPr>
            <a:xfrm>
              <a:off x="152400" y="843915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>
                  <a:solidFill>
                    <a:srgbClr val="ECF2F9"/>
                  </a:solidFill>
                  <a:latin typeface="DIN" panose="02000504040000020003" pitchFamily="2" charset="0"/>
                </a:rPr>
                <a:t>FILTERS</a:t>
              </a:r>
            </a:p>
          </p:txBody>
        </p:sp>
      </p:grpSp>
      <p:grpSp>
        <p:nvGrpSpPr>
          <p:cNvPr id="14" name="Date_Range">
            <a:extLst>
              <a:ext uri="{FF2B5EF4-FFF2-40B4-BE49-F238E27FC236}">
                <a16:creationId xmlns:a16="http://schemas.microsoft.com/office/drawing/2014/main" id="{3A9A3A49-1498-27D1-A3BB-DEBEF0B30AC1}"/>
              </a:ext>
            </a:extLst>
          </p:cNvPr>
          <p:cNvGrpSpPr/>
          <p:nvPr/>
        </p:nvGrpSpPr>
        <p:grpSpPr>
          <a:xfrm>
            <a:off x="152400" y="1333501"/>
            <a:ext cx="2743200" cy="6680199"/>
            <a:chOff x="152400" y="1333501"/>
            <a:chExt cx="2743200" cy="6680199"/>
          </a:xfrm>
        </p:grpSpPr>
        <p:sp>
          <p:nvSpPr>
            <p:cNvPr id="8" name="Date_Range_Border">
              <a:extLst>
                <a:ext uri="{FF2B5EF4-FFF2-40B4-BE49-F238E27FC236}">
                  <a16:creationId xmlns:a16="http://schemas.microsoft.com/office/drawing/2014/main" id="{2A88780B-1CC1-5E23-4998-BEFBCAB90CA3}"/>
                </a:ext>
              </a:extLst>
            </p:cNvPr>
            <p:cNvSpPr/>
            <p:nvPr/>
          </p:nvSpPr>
          <p:spPr>
            <a:xfrm>
              <a:off x="152400" y="1333501"/>
              <a:ext cx="2743200" cy="6680199"/>
            </a:xfrm>
            <a:prstGeom prst="rect">
              <a:avLst/>
            </a:prstGeom>
            <a:noFill/>
            <a:ln w="15875">
              <a:solidFill>
                <a:srgbClr val="1A2635"/>
              </a:solidFill>
            </a:ln>
            <a:effectLst>
              <a:outerShdw blurRad="50800" dist="254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Date_Range_Text">
              <a:extLst>
                <a:ext uri="{FF2B5EF4-FFF2-40B4-BE49-F238E27FC236}">
                  <a16:creationId xmlns:a16="http://schemas.microsoft.com/office/drawing/2014/main" id="{5215ACC1-21C0-733A-511A-15EED6E80878}"/>
                </a:ext>
              </a:extLst>
            </p:cNvPr>
            <p:cNvSpPr txBox="1"/>
            <p:nvPr/>
          </p:nvSpPr>
          <p:spPr>
            <a:xfrm>
              <a:off x="152400" y="140970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>
                  <a:solidFill>
                    <a:srgbClr val="ECF2F9"/>
                  </a:solidFill>
                  <a:latin typeface="DIN" panose="02000504040000020003" pitchFamily="2" charset="0"/>
                </a:rPr>
                <a:t>DATE RANGE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18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DIN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Mateusz K</dc:creator>
  <cp:lastModifiedBy>Mateusz K</cp:lastModifiedBy>
  <cp:revision>2</cp:revision>
  <dcterms:created xsi:type="dcterms:W3CDTF">2024-10-05T12:39:49Z</dcterms:created>
  <dcterms:modified xsi:type="dcterms:W3CDTF">2024-10-06T20:56:34Z</dcterms:modified>
</cp:coreProperties>
</file>