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1" r:id="rId4"/>
    <p:sldId id="259" r:id="rId5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C69"/>
    <a:srgbClr val="B1B8C5"/>
    <a:srgbClr val="FBFBFB"/>
    <a:srgbClr val="375881"/>
    <a:srgbClr val="314E72"/>
    <a:srgbClr val="2B4564"/>
    <a:srgbClr val="233851"/>
    <a:srgbClr val="36699C"/>
    <a:srgbClr val="407DBA"/>
    <a:srgbClr val="1E3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2" autoAdjust="0"/>
    <p:restoredTop sz="94660"/>
  </p:normalViewPr>
  <p:slideViewPr>
    <p:cSldViewPr snapToGrid="0">
      <p:cViewPr>
        <p:scale>
          <a:sx n="25" d="100"/>
          <a:sy n="25" d="100"/>
        </p:scale>
        <p:origin x="259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11.10.2024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249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11.10.2024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759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2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2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11.10.2024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128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11.10.2024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661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4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4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11.10.2024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245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11.10.2024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145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96" y="3362326"/>
            <a:ext cx="103155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96" y="5010150"/>
            <a:ext cx="103155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2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2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11.10.2024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850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11.10.2024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060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11.10.2024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447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96" y="914400"/>
            <a:ext cx="786447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96" y="4114800"/>
            <a:ext cx="786447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11.10.2024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545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96" y="914400"/>
            <a:ext cx="786447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96" y="4114800"/>
            <a:ext cx="786447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11.10.2024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472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AF9752-CF4F-4FCB-AD1E-762587F45785}" type="datetimeFigureOut">
              <a:rPr lang="pl-PL" smtClean="0"/>
              <a:t>11.10.2024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240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ackgrounds">
            <a:extLst>
              <a:ext uri="{FF2B5EF4-FFF2-40B4-BE49-F238E27FC236}">
                <a16:creationId xmlns:a16="http://schemas.microsoft.com/office/drawing/2014/main" id="{5BE192BD-2182-D858-1776-9B1F943D3726}"/>
              </a:ext>
            </a:extLst>
          </p:cNvPr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sp>
          <p:nvSpPr>
            <p:cNvPr id="8" name="Canvas_BG">
              <a:extLst>
                <a:ext uri="{FF2B5EF4-FFF2-40B4-BE49-F238E27FC236}">
                  <a16:creationId xmlns:a16="http://schemas.microsoft.com/office/drawing/2014/main" id="{107A83FF-6F34-9166-FDA5-FF2A441354C4}"/>
                </a:ext>
              </a:extLst>
            </p:cNvPr>
            <p:cNvSpPr>
              <a:spLocks/>
            </p:cNvSpPr>
            <p:nvPr/>
          </p:nvSpPr>
          <p:spPr>
            <a:xfrm>
              <a:off x="1219200" y="0"/>
              <a:ext cx="23164800" cy="137160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Din" panose="02000504040000020003" pitchFamily="2" charset="0"/>
              </a:endParaRPr>
            </a:p>
          </p:txBody>
        </p:sp>
        <p:sp>
          <p:nvSpPr>
            <p:cNvPr id="7" name="Navigation_BG">
              <a:extLst>
                <a:ext uri="{FF2B5EF4-FFF2-40B4-BE49-F238E27FC236}">
                  <a16:creationId xmlns:a16="http://schemas.microsoft.com/office/drawing/2014/main" id="{96ECBF68-D8E5-02F8-ED61-C5A371ECEFB1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" cy="13716000"/>
            </a:xfrm>
            <a:prstGeom prst="rect">
              <a:avLst/>
            </a:prstGeom>
            <a:gradFill flip="none" rotWithShape="1">
              <a:gsLst>
                <a:gs pos="0">
                  <a:srgbClr val="375881"/>
                </a:gs>
                <a:gs pos="23000">
                  <a:srgbClr val="314E72"/>
                </a:gs>
                <a:gs pos="69000">
                  <a:srgbClr val="2B4564"/>
                </a:gs>
                <a:gs pos="97000">
                  <a:srgbClr val="23385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45" name="Chart_Backgrounds">
              <a:extLst>
                <a:ext uri="{FF2B5EF4-FFF2-40B4-BE49-F238E27FC236}">
                  <a16:creationId xmlns:a16="http://schemas.microsoft.com/office/drawing/2014/main" id="{04B07420-461E-5790-CE3A-C073A76DDC2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828800" y="1581150"/>
              <a:ext cx="21945600" cy="11525250"/>
              <a:chOff x="1828800" y="1581150"/>
              <a:chExt cx="21945600" cy="11525250"/>
            </a:xfrm>
          </p:grpSpPr>
          <p:sp>
            <p:nvSpPr>
              <p:cNvPr id="44" name="3.2_Chart_BG">
                <a:extLst>
                  <a:ext uri="{FF2B5EF4-FFF2-40B4-BE49-F238E27FC236}">
                    <a16:creationId xmlns:a16="http://schemas.microsoft.com/office/drawing/2014/main" id="{FB35D492-74F6-1167-AB44-0D0B2A794C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3" name="3.1_Chart_BG">
                <a:extLst>
                  <a:ext uri="{FF2B5EF4-FFF2-40B4-BE49-F238E27FC236}">
                    <a16:creationId xmlns:a16="http://schemas.microsoft.com/office/drawing/2014/main" id="{983D6567-0339-D205-8CCC-3AFF6D8D0AC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2" name="2.2_Chart_BG">
                <a:extLst>
                  <a:ext uri="{FF2B5EF4-FFF2-40B4-BE49-F238E27FC236}">
                    <a16:creationId xmlns:a16="http://schemas.microsoft.com/office/drawing/2014/main" id="{48762949-D8C8-A905-3D78-58C155FF6D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1" name="2.1_Chart_BG">
                <a:extLst>
                  <a:ext uri="{FF2B5EF4-FFF2-40B4-BE49-F238E27FC236}">
                    <a16:creationId xmlns:a16="http://schemas.microsoft.com/office/drawing/2014/main" id="{93046E24-79A1-E992-5964-9F00E433B13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39" name="1_Chart_BG">
                <a:extLst>
                  <a:ext uri="{FF2B5EF4-FFF2-40B4-BE49-F238E27FC236}">
                    <a16:creationId xmlns:a16="http://schemas.microsoft.com/office/drawing/2014/main" id="{69E4849E-C540-F7C5-02C5-D4864113B4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1581150"/>
                <a:ext cx="21945600" cy="23050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</p:grpSp>
      </p:grpSp>
      <p:grpSp>
        <p:nvGrpSpPr>
          <p:cNvPr id="37" name="Navigation_Icons">
            <a:extLst>
              <a:ext uri="{FF2B5EF4-FFF2-40B4-BE49-F238E27FC236}">
                <a16:creationId xmlns:a16="http://schemas.microsoft.com/office/drawing/2014/main" id="{276D7756-B91B-FC78-159A-B7CA15F5F36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7701191"/>
            <a:ext cx="685800" cy="5405209"/>
            <a:chOff x="266700" y="7701191"/>
            <a:chExt cx="685800" cy="5405209"/>
          </a:xfrm>
        </p:grpSpPr>
        <p:pic>
          <p:nvPicPr>
            <p:cNvPr id="19" name="Customer" descr="A white person with black background&#10;&#10;Description automatically generated">
              <a:extLst>
                <a:ext uri="{FF2B5EF4-FFF2-40B4-BE49-F238E27FC236}">
                  <a16:creationId xmlns:a16="http://schemas.microsoft.com/office/drawing/2014/main" id="{34404271-7B4D-92D4-408E-2707F8AB708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1488391"/>
              <a:ext cx="685800" cy="677537"/>
            </a:xfrm>
            <a:prstGeom prst="rect">
              <a:avLst/>
            </a:prstGeom>
          </p:spPr>
        </p:pic>
        <p:pic>
          <p:nvPicPr>
            <p:cNvPr id="31" name="Retention">
              <a:extLst>
                <a:ext uri="{FF2B5EF4-FFF2-40B4-BE49-F238E27FC236}">
                  <a16:creationId xmlns:a16="http://schemas.microsoft.com/office/drawing/2014/main" id="{9E6125AA-6E70-F2E1-9175-DDAA0C00D03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435191"/>
              <a:ext cx="685800" cy="671209"/>
            </a:xfrm>
            <a:prstGeom prst="rect">
              <a:avLst/>
            </a:prstGeom>
          </p:spPr>
        </p:pic>
        <p:pic>
          <p:nvPicPr>
            <p:cNvPr id="21" name="Delivery">
              <a:extLst>
                <a:ext uri="{FF2B5EF4-FFF2-40B4-BE49-F238E27FC236}">
                  <a16:creationId xmlns:a16="http://schemas.microsoft.com/office/drawing/2014/main" id="{2E55DD9D-10A9-8668-3AA7-C1DA1921383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0631591"/>
              <a:ext cx="685800" cy="496111"/>
            </a:xfrm>
            <a:prstGeom prst="rect">
              <a:avLst/>
            </a:prstGeom>
          </p:spPr>
        </p:pic>
        <p:pic>
          <p:nvPicPr>
            <p:cNvPr id="29" name="Product">
              <a:extLst>
                <a:ext uri="{FF2B5EF4-FFF2-40B4-BE49-F238E27FC236}">
                  <a16:creationId xmlns:a16="http://schemas.microsoft.com/office/drawing/2014/main" id="{80E31AE1-D341-3938-E0BD-BF35A0B911A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9594791"/>
              <a:ext cx="685800" cy="671209"/>
            </a:xfrm>
            <a:prstGeom prst="rect">
              <a:avLst/>
            </a:prstGeom>
          </p:spPr>
        </p:pic>
        <p:pic>
          <p:nvPicPr>
            <p:cNvPr id="33" name="Sales">
              <a:extLst>
                <a:ext uri="{FF2B5EF4-FFF2-40B4-BE49-F238E27FC236}">
                  <a16:creationId xmlns:a16="http://schemas.microsoft.com/office/drawing/2014/main" id="{CF5A9ED8-F64A-99ED-10E5-433533D48A5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8647991"/>
              <a:ext cx="685800" cy="671209"/>
            </a:xfrm>
            <a:prstGeom prst="rect">
              <a:avLst/>
            </a:prstGeom>
          </p:spPr>
        </p:pic>
        <p:pic>
          <p:nvPicPr>
            <p:cNvPr id="27" name="Overview" descr="A black and white bar chart&#10;&#10;Description automatically generated">
              <a:extLst>
                <a:ext uri="{FF2B5EF4-FFF2-40B4-BE49-F238E27FC236}">
                  <a16:creationId xmlns:a16="http://schemas.microsoft.com/office/drawing/2014/main" id="{A4EFBC23-2DB6-68F1-7E3E-630BA7A0EA9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7701191"/>
              <a:ext cx="685800" cy="678426"/>
            </a:xfrm>
            <a:prstGeom prst="rect">
              <a:avLst/>
            </a:prstGeom>
          </p:spPr>
        </p:pic>
      </p:grpSp>
      <p:grpSp>
        <p:nvGrpSpPr>
          <p:cNvPr id="36" name="Filter_Icons">
            <a:extLst>
              <a:ext uri="{FF2B5EF4-FFF2-40B4-BE49-F238E27FC236}">
                <a16:creationId xmlns:a16="http://schemas.microsoft.com/office/drawing/2014/main" id="{55EA662A-9608-0E24-7544-CB16F74BB2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266700"/>
            <a:ext cx="685800" cy="1565340"/>
            <a:chOff x="266700" y="266700"/>
            <a:chExt cx="685800" cy="1565340"/>
          </a:xfrm>
        </p:grpSpPr>
        <p:pic>
          <p:nvPicPr>
            <p:cNvPr id="23" name="Filter">
              <a:extLst>
                <a:ext uri="{FF2B5EF4-FFF2-40B4-BE49-F238E27FC236}">
                  <a16:creationId xmlns:a16="http://schemas.microsoft.com/office/drawing/2014/main" id="{0D31A7DD-06A0-277A-C8C8-9EEE57F3023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19200"/>
              <a:ext cx="685800" cy="612840"/>
            </a:xfrm>
            <a:prstGeom prst="rect">
              <a:avLst/>
            </a:prstGeom>
          </p:spPr>
        </p:pic>
        <p:pic>
          <p:nvPicPr>
            <p:cNvPr id="35" name="Clear_Filters">
              <a:extLst>
                <a:ext uri="{FF2B5EF4-FFF2-40B4-BE49-F238E27FC236}">
                  <a16:creationId xmlns:a16="http://schemas.microsoft.com/office/drawing/2014/main" id="{CBD63BE9-A275-DB5C-AC04-D6942FAB87B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266700"/>
              <a:ext cx="685800" cy="685800"/>
            </a:xfrm>
            <a:prstGeom prst="rect">
              <a:avLst/>
            </a:prstGeom>
          </p:spPr>
        </p:pic>
      </p:grpSp>
      <p:grpSp>
        <p:nvGrpSpPr>
          <p:cNvPr id="15" name="Margins" hidden="1">
            <a:extLst>
              <a:ext uri="{FF2B5EF4-FFF2-40B4-BE49-F238E27FC236}">
                <a16:creationId xmlns:a16="http://schemas.microsoft.com/office/drawing/2014/main" id="{3A7668E8-5B3C-6507-FA98-4CC00C9EA2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grpSp>
          <p:nvGrpSpPr>
            <p:cNvPr id="13" name="Main">
              <a:extLst>
                <a:ext uri="{FF2B5EF4-FFF2-40B4-BE49-F238E27FC236}">
                  <a16:creationId xmlns:a16="http://schemas.microsoft.com/office/drawing/2014/main" id="{F6F54732-847D-5C13-1DBD-FEC62B2DA61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4" name="H_Bottom_Margin">
                <a:extLst>
                  <a:ext uri="{FF2B5EF4-FFF2-40B4-BE49-F238E27FC236}">
                    <a16:creationId xmlns:a16="http://schemas.microsoft.com/office/drawing/2014/main" id="{D9C46175-3CDD-2884-0097-0307AA41B9C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3106400"/>
                <a:ext cx="23164800" cy="6096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" name="V_Left_Margin">
                <a:extLst>
                  <a:ext uri="{FF2B5EF4-FFF2-40B4-BE49-F238E27FC236}">
                    <a16:creationId xmlns:a16="http://schemas.microsoft.com/office/drawing/2014/main" id="{EFBEE9D4-C37E-263C-5A6F-A2CA6967FA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" name="V_Right_Margin">
                <a:extLst>
                  <a:ext uri="{FF2B5EF4-FFF2-40B4-BE49-F238E27FC236}">
                    <a16:creationId xmlns:a16="http://schemas.microsoft.com/office/drawing/2014/main" id="{A7BB4A29-D641-7786-2AE0-59780B2DBF5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7744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4" name="Sub">
              <a:extLst>
                <a:ext uri="{FF2B5EF4-FFF2-40B4-BE49-F238E27FC236}">
                  <a16:creationId xmlns:a16="http://schemas.microsoft.com/office/drawing/2014/main" id="{E869BBD6-CD1C-0A5B-97C4-2994694AAC5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11" name="H_3_Margin">
                <a:extLst>
                  <a:ext uri="{FF2B5EF4-FFF2-40B4-BE49-F238E27FC236}">
                    <a16:creationId xmlns:a16="http://schemas.microsoft.com/office/drawing/2014/main" id="{7735B8AF-7C32-2059-5571-CFE9A6CAB35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84963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H_2_Margin">
                <a:extLst>
                  <a:ext uri="{FF2B5EF4-FFF2-40B4-BE49-F238E27FC236}">
                    <a16:creationId xmlns:a16="http://schemas.microsoft.com/office/drawing/2014/main" id="{63F25BB1-C29B-A354-2A7A-D2ED388B27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38862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" name="H_1_Margin">
                <a:extLst>
                  <a:ext uri="{FF2B5EF4-FFF2-40B4-BE49-F238E27FC236}">
                    <a16:creationId xmlns:a16="http://schemas.microsoft.com/office/drawing/2014/main" id="{9968A711-BA69-1CB6-F295-6BAD89359B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1430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2" name="V_Center_Margin">
                <a:extLst>
                  <a:ext uri="{FF2B5EF4-FFF2-40B4-BE49-F238E27FC236}">
                    <a16:creationId xmlns:a16="http://schemas.microsoft.com/office/drawing/2014/main" id="{64EA36DC-E110-36BA-53BE-5305ADE6E0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573000" y="0"/>
                <a:ext cx="457200" cy="137160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9" name="Text_Results_By" hidden="1">
            <a:extLst>
              <a:ext uri="{FF2B5EF4-FFF2-40B4-BE49-F238E27FC236}">
                <a16:creationId xmlns:a16="http://schemas.microsoft.com/office/drawing/2014/main" id="{7658BB83-70B6-06BD-2168-03FCCE59DA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73250" y="1202323"/>
            <a:ext cx="2190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rgbClr val="344C69"/>
                </a:solidFill>
                <a:latin typeface="DIN" panose="02000504040000020003" pitchFamily="2" charset="0"/>
              </a:rPr>
              <a:t>Show results by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E8225F30-BC0F-8F7B-9723-5F424DE871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0" y="190500"/>
            <a:ext cx="2194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90846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Backgrounds">
            <a:extLst>
              <a:ext uri="{FF2B5EF4-FFF2-40B4-BE49-F238E27FC236}">
                <a16:creationId xmlns:a16="http://schemas.microsoft.com/office/drawing/2014/main" id="{82796C23-C501-378A-3A0E-3D52BC9E6BE3}"/>
              </a:ext>
            </a:extLst>
          </p:cNvPr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sp>
          <p:nvSpPr>
            <p:cNvPr id="8" name="Canvas_BG">
              <a:extLst>
                <a:ext uri="{FF2B5EF4-FFF2-40B4-BE49-F238E27FC236}">
                  <a16:creationId xmlns:a16="http://schemas.microsoft.com/office/drawing/2014/main" id="{107A83FF-6F34-9166-FDA5-FF2A441354C4}"/>
                </a:ext>
              </a:extLst>
            </p:cNvPr>
            <p:cNvSpPr>
              <a:spLocks/>
            </p:cNvSpPr>
            <p:nvPr/>
          </p:nvSpPr>
          <p:spPr>
            <a:xfrm>
              <a:off x="1219200" y="0"/>
              <a:ext cx="23164800" cy="137160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Din" panose="02000504040000020003" pitchFamily="2" charset="0"/>
              </a:endParaRPr>
            </a:p>
          </p:txBody>
        </p:sp>
        <p:sp>
          <p:nvSpPr>
            <p:cNvPr id="7" name="Navigation_BG">
              <a:extLst>
                <a:ext uri="{FF2B5EF4-FFF2-40B4-BE49-F238E27FC236}">
                  <a16:creationId xmlns:a16="http://schemas.microsoft.com/office/drawing/2014/main" id="{96ECBF68-D8E5-02F8-ED61-C5A371ECEFB1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" cy="13716000"/>
            </a:xfrm>
            <a:prstGeom prst="rect">
              <a:avLst/>
            </a:prstGeom>
            <a:gradFill flip="none" rotWithShape="1">
              <a:gsLst>
                <a:gs pos="0">
                  <a:srgbClr val="375881"/>
                </a:gs>
                <a:gs pos="23000">
                  <a:srgbClr val="314E72"/>
                </a:gs>
                <a:gs pos="69000">
                  <a:srgbClr val="2B4564"/>
                </a:gs>
                <a:gs pos="97000">
                  <a:srgbClr val="23385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45" name="Chart_Backgrounds">
              <a:extLst>
                <a:ext uri="{FF2B5EF4-FFF2-40B4-BE49-F238E27FC236}">
                  <a16:creationId xmlns:a16="http://schemas.microsoft.com/office/drawing/2014/main" id="{04B07420-461E-5790-CE3A-C073A76DDC2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828800" y="1581150"/>
              <a:ext cx="21945600" cy="11525250"/>
              <a:chOff x="1828800" y="1581150"/>
              <a:chExt cx="21945600" cy="11525250"/>
            </a:xfrm>
          </p:grpSpPr>
          <p:sp>
            <p:nvSpPr>
              <p:cNvPr id="44" name="3.2_Chart_BG">
                <a:extLst>
                  <a:ext uri="{FF2B5EF4-FFF2-40B4-BE49-F238E27FC236}">
                    <a16:creationId xmlns:a16="http://schemas.microsoft.com/office/drawing/2014/main" id="{FB35D492-74F6-1167-AB44-0D0B2A794C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3" name="3.1_Chart_BG">
                <a:extLst>
                  <a:ext uri="{FF2B5EF4-FFF2-40B4-BE49-F238E27FC236}">
                    <a16:creationId xmlns:a16="http://schemas.microsoft.com/office/drawing/2014/main" id="{983D6567-0339-D205-8CCC-3AFF6D8D0AC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2" name="2.2_Chart_BG">
                <a:extLst>
                  <a:ext uri="{FF2B5EF4-FFF2-40B4-BE49-F238E27FC236}">
                    <a16:creationId xmlns:a16="http://schemas.microsoft.com/office/drawing/2014/main" id="{48762949-D8C8-A905-3D78-58C155FF6D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1" name="2.1_Chart_BG">
                <a:extLst>
                  <a:ext uri="{FF2B5EF4-FFF2-40B4-BE49-F238E27FC236}">
                    <a16:creationId xmlns:a16="http://schemas.microsoft.com/office/drawing/2014/main" id="{93046E24-79A1-E992-5964-9F00E433B13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39" name="1_Chart_BG">
                <a:extLst>
                  <a:ext uri="{FF2B5EF4-FFF2-40B4-BE49-F238E27FC236}">
                    <a16:creationId xmlns:a16="http://schemas.microsoft.com/office/drawing/2014/main" id="{69E4849E-C540-F7C5-02C5-D4864113B4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1581150"/>
                <a:ext cx="21945600" cy="23050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</p:grpSp>
      </p:grpSp>
      <p:grpSp>
        <p:nvGrpSpPr>
          <p:cNvPr id="24" name="Navigation_Icons">
            <a:extLst>
              <a:ext uri="{FF2B5EF4-FFF2-40B4-BE49-F238E27FC236}">
                <a16:creationId xmlns:a16="http://schemas.microsoft.com/office/drawing/2014/main" id="{3C7662EA-3777-F7E4-9046-28E2626067F5}"/>
              </a:ext>
            </a:extLst>
          </p:cNvPr>
          <p:cNvGrpSpPr/>
          <p:nvPr/>
        </p:nvGrpSpPr>
        <p:grpSpPr>
          <a:xfrm>
            <a:off x="266700" y="7701191"/>
            <a:ext cx="685800" cy="5405209"/>
            <a:chOff x="266700" y="7701191"/>
            <a:chExt cx="685800" cy="5405209"/>
          </a:xfrm>
        </p:grpSpPr>
        <p:pic>
          <p:nvPicPr>
            <p:cNvPr id="19" name="Customer" descr="A white person with black background&#10;&#10;Description automatically generated" hidden="1">
              <a:extLst>
                <a:ext uri="{FF2B5EF4-FFF2-40B4-BE49-F238E27FC236}">
                  <a16:creationId xmlns:a16="http://schemas.microsoft.com/office/drawing/2014/main" id="{34404271-7B4D-92D4-408E-2707F8AB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1488391"/>
              <a:ext cx="685800" cy="677537"/>
            </a:xfrm>
            <a:prstGeom prst="rect">
              <a:avLst/>
            </a:prstGeom>
          </p:spPr>
        </p:pic>
        <p:pic>
          <p:nvPicPr>
            <p:cNvPr id="31" name="Retention" hidden="1">
              <a:extLst>
                <a:ext uri="{FF2B5EF4-FFF2-40B4-BE49-F238E27FC236}">
                  <a16:creationId xmlns:a16="http://schemas.microsoft.com/office/drawing/2014/main" id="{9E6125AA-6E70-F2E1-9175-DDAA0C00D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435191"/>
              <a:ext cx="685800" cy="671209"/>
            </a:xfrm>
            <a:prstGeom prst="rect">
              <a:avLst/>
            </a:prstGeom>
          </p:spPr>
        </p:pic>
        <p:pic>
          <p:nvPicPr>
            <p:cNvPr id="21" name="Delivery" hidden="1">
              <a:extLst>
                <a:ext uri="{FF2B5EF4-FFF2-40B4-BE49-F238E27FC236}">
                  <a16:creationId xmlns:a16="http://schemas.microsoft.com/office/drawing/2014/main" id="{2E55DD9D-10A9-8668-3AA7-C1DA19213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0631591"/>
              <a:ext cx="685800" cy="496111"/>
            </a:xfrm>
            <a:prstGeom prst="rect">
              <a:avLst/>
            </a:prstGeom>
          </p:spPr>
        </p:pic>
        <p:pic>
          <p:nvPicPr>
            <p:cNvPr id="29" name="Product" hidden="1">
              <a:extLst>
                <a:ext uri="{FF2B5EF4-FFF2-40B4-BE49-F238E27FC236}">
                  <a16:creationId xmlns:a16="http://schemas.microsoft.com/office/drawing/2014/main" id="{80E31AE1-D341-3938-E0BD-BF35A0B91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9594791"/>
              <a:ext cx="685800" cy="671209"/>
            </a:xfrm>
            <a:prstGeom prst="rect">
              <a:avLst/>
            </a:prstGeom>
          </p:spPr>
        </p:pic>
        <p:pic>
          <p:nvPicPr>
            <p:cNvPr id="16" name="Sales_Active">
              <a:extLst>
                <a:ext uri="{FF2B5EF4-FFF2-40B4-BE49-F238E27FC236}">
                  <a16:creationId xmlns:a16="http://schemas.microsoft.com/office/drawing/2014/main" id="{CBA1E548-47A0-5D19-EE2E-745BE671D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8655208"/>
              <a:ext cx="685800" cy="685800"/>
            </a:xfrm>
            <a:prstGeom prst="rect">
              <a:avLst/>
            </a:prstGeom>
          </p:spPr>
        </p:pic>
        <p:pic>
          <p:nvPicPr>
            <p:cNvPr id="27" name="Overview" descr="A black and white bar chart&#10;&#10;Description automatically generated" hidden="1">
              <a:extLst>
                <a:ext uri="{FF2B5EF4-FFF2-40B4-BE49-F238E27FC236}">
                  <a16:creationId xmlns:a16="http://schemas.microsoft.com/office/drawing/2014/main" id="{A4EFBC23-2DB6-68F1-7E3E-630BA7A0E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7701191"/>
              <a:ext cx="685800" cy="678426"/>
            </a:xfrm>
            <a:prstGeom prst="rect">
              <a:avLst/>
            </a:prstGeom>
          </p:spPr>
        </p:pic>
      </p:grpSp>
      <p:grpSp>
        <p:nvGrpSpPr>
          <p:cNvPr id="36" name="Filter_Icons">
            <a:extLst>
              <a:ext uri="{FF2B5EF4-FFF2-40B4-BE49-F238E27FC236}">
                <a16:creationId xmlns:a16="http://schemas.microsoft.com/office/drawing/2014/main" id="{55EA662A-9608-0E24-7544-CB16F74BB2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266700"/>
            <a:ext cx="685800" cy="1565340"/>
            <a:chOff x="266700" y="266700"/>
            <a:chExt cx="685800" cy="1565340"/>
          </a:xfrm>
        </p:grpSpPr>
        <p:pic>
          <p:nvPicPr>
            <p:cNvPr id="23" name="Filter" hidden="1">
              <a:extLst>
                <a:ext uri="{FF2B5EF4-FFF2-40B4-BE49-F238E27FC236}">
                  <a16:creationId xmlns:a16="http://schemas.microsoft.com/office/drawing/2014/main" id="{0D31A7DD-06A0-277A-C8C8-9EEE57F3023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19200"/>
              <a:ext cx="685800" cy="612840"/>
            </a:xfrm>
            <a:prstGeom prst="rect">
              <a:avLst/>
            </a:prstGeom>
          </p:spPr>
        </p:pic>
        <p:pic>
          <p:nvPicPr>
            <p:cNvPr id="35" name="Clear_Filters" hidden="1">
              <a:extLst>
                <a:ext uri="{FF2B5EF4-FFF2-40B4-BE49-F238E27FC236}">
                  <a16:creationId xmlns:a16="http://schemas.microsoft.com/office/drawing/2014/main" id="{CBD63BE9-A275-DB5C-AC04-D6942FAB87B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266700"/>
              <a:ext cx="685800" cy="685800"/>
            </a:xfrm>
            <a:prstGeom prst="rect">
              <a:avLst/>
            </a:prstGeom>
          </p:spPr>
        </p:pic>
      </p:grpSp>
      <p:grpSp>
        <p:nvGrpSpPr>
          <p:cNvPr id="15" name="Margins" hidden="1">
            <a:extLst>
              <a:ext uri="{FF2B5EF4-FFF2-40B4-BE49-F238E27FC236}">
                <a16:creationId xmlns:a16="http://schemas.microsoft.com/office/drawing/2014/main" id="{3A7668E8-5B3C-6507-FA98-4CC00C9EA2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grpSp>
          <p:nvGrpSpPr>
            <p:cNvPr id="13" name="Main">
              <a:extLst>
                <a:ext uri="{FF2B5EF4-FFF2-40B4-BE49-F238E27FC236}">
                  <a16:creationId xmlns:a16="http://schemas.microsoft.com/office/drawing/2014/main" id="{F6F54732-847D-5C13-1DBD-FEC62B2DA61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4" name="H_Bottom_Margin">
                <a:extLst>
                  <a:ext uri="{FF2B5EF4-FFF2-40B4-BE49-F238E27FC236}">
                    <a16:creationId xmlns:a16="http://schemas.microsoft.com/office/drawing/2014/main" id="{D9C46175-3CDD-2884-0097-0307AA41B9C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3106400"/>
                <a:ext cx="23164800" cy="6096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" name="V_Left_Margin">
                <a:extLst>
                  <a:ext uri="{FF2B5EF4-FFF2-40B4-BE49-F238E27FC236}">
                    <a16:creationId xmlns:a16="http://schemas.microsoft.com/office/drawing/2014/main" id="{EFBEE9D4-C37E-263C-5A6F-A2CA6967FA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" name="V_Right_Margin">
                <a:extLst>
                  <a:ext uri="{FF2B5EF4-FFF2-40B4-BE49-F238E27FC236}">
                    <a16:creationId xmlns:a16="http://schemas.microsoft.com/office/drawing/2014/main" id="{A7BB4A29-D641-7786-2AE0-59780B2DBF5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7744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4" name="Sub">
              <a:extLst>
                <a:ext uri="{FF2B5EF4-FFF2-40B4-BE49-F238E27FC236}">
                  <a16:creationId xmlns:a16="http://schemas.microsoft.com/office/drawing/2014/main" id="{E869BBD6-CD1C-0A5B-97C4-2994694AAC5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11" name="H_3_Margin">
                <a:extLst>
                  <a:ext uri="{FF2B5EF4-FFF2-40B4-BE49-F238E27FC236}">
                    <a16:creationId xmlns:a16="http://schemas.microsoft.com/office/drawing/2014/main" id="{7735B8AF-7C32-2059-5571-CFE9A6CAB35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84963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H_2_Margin">
                <a:extLst>
                  <a:ext uri="{FF2B5EF4-FFF2-40B4-BE49-F238E27FC236}">
                    <a16:creationId xmlns:a16="http://schemas.microsoft.com/office/drawing/2014/main" id="{63F25BB1-C29B-A354-2A7A-D2ED388B27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38862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" name="H_1_Margin">
                <a:extLst>
                  <a:ext uri="{FF2B5EF4-FFF2-40B4-BE49-F238E27FC236}">
                    <a16:creationId xmlns:a16="http://schemas.microsoft.com/office/drawing/2014/main" id="{9968A711-BA69-1CB6-F295-6BAD89359B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1430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2" name="V_Center_Margin">
                <a:extLst>
                  <a:ext uri="{FF2B5EF4-FFF2-40B4-BE49-F238E27FC236}">
                    <a16:creationId xmlns:a16="http://schemas.microsoft.com/office/drawing/2014/main" id="{64EA36DC-E110-36BA-53BE-5305ADE6E0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573000" y="0"/>
                <a:ext cx="457200" cy="137160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22" name="Title">
            <a:extLst>
              <a:ext uri="{FF2B5EF4-FFF2-40B4-BE49-F238E27FC236}">
                <a16:creationId xmlns:a16="http://schemas.microsoft.com/office/drawing/2014/main" id="{E8225F30-BC0F-8F7B-9723-5F424DE871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0" y="190500"/>
            <a:ext cx="2194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Sales Analysis</a:t>
            </a:r>
          </a:p>
        </p:txBody>
      </p:sp>
    </p:spTree>
    <p:extLst>
      <p:ext uri="{BB962C8B-B14F-4D97-AF65-F5344CB8AC3E}">
        <p14:creationId xmlns:p14="http://schemas.microsoft.com/office/powerpoint/2010/main" val="113550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ackgrounds">
            <a:extLst>
              <a:ext uri="{FF2B5EF4-FFF2-40B4-BE49-F238E27FC236}">
                <a16:creationId xmlns:a16="http://schemas.microsoft.com/office/drawing/2014/main" id="{5BE192BD-2182-D858-1776-9B1F943D3726}"/>
              </a:ext>
            </a:extLst>
          </p:cNvPr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sp>
          <p:nvSpPr>
            <p:cNvPr id="8" name="Canvas_BG">
              <a:extLst>
                <a:ext uri="{FF2B5EF4-FFF2-40B4-BE49-F238E27FC236}">
                  <a16:creationId xmlns:a16="http://schemas.microsoft.com/office/drawing/2014/main" id="{107A83FF-6F34-9166-FDA5-FF2A441354C4}"/>
                </a:ext>
              </a:extLst>
            </p:cNvPr>
            <p:cNvSpPr>
              <a:spLocks/>
            </p:cNvSpPr>
            <p:nvPr/>
          </p:nvSpPr>
          <p:spPr>
            <a:xfrm>
              <a:off x="1219200" y="0"/>
              <a:ext cx="23164800" cy="137160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Din" panose="02000504040000020003" pitchFamily="2" charset="0"/>
              </a:endParaRPr>
            </a:p>
          </p:txBody>
        </p:sp>
        <p:sp>
          <p:nvSpPr>
            <p:cNvPr id="7" name="Navigation_BG">
              <a:extLst>
                <a:ext uri="{FF2B5EF4-FFF2-40B4-BE49-F238E27FC236}">
                  <a16:creationId xmlns:a16="http://schemas.microsoft.com/office/drawing/2014/main" id="{96ECBF68-D8E5-02F8-ED61-C5A371ECEFB1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" cy="13716000"/>
            </a:xfrm>
            <a:prstGeom prst="rect">
              <a:avLst/>
            </a:prstGeom>
            <a:gradFill flip="none" rotWithShape="1">
              <a:gsLst>
                <a:gs pos="0">
                  <a:srgbClr val="375881"/>
                </a:gs>
                <a:gs pos="23000">
                  <a:srgbClr val="314E72"/>
                </a:gs>
                <a:gs pos="69000">
                  <a:srgbClr val="2B4564"/>
                </a:gs>
                <a:gs pos="97000">
                  <a:srgbClr val="23385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45" name="Chart_Backgrounds">
              <a:extLst>
                <a:ext uri="{FF2B5EF4-FFF2-40B4-BE49-F238E27FC236}">
                  <a16:creationId xmlns:a16="http://schemas.microsoft.com/office/drawing/2014/main" id="{04B07420-461E-5790-CE3A-C073A76DDC2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828800" y="1581150"/>
              <a:ext cx="21945600" cy="11525250"/>
              <a:chOff x="1828800" y="1581150"/>
              <a:chExt cx="21945600" cy="11525250"/>
            </a:xfrm>
          </p:grpSpPr>
          <p:sp>
            <p:nvSpPr>
              <p:cNvPr id="44" name="3.2_Chart_BG">
                <a:extLst>
                  <a:ext uri="{FF2B5EF4-FFF2-40B4-BE49-F238E27FC236}">
                    <a16:creationId xmlns:a16="http://schemas.microsoft.com/office/drawing/2014/main" id="{FB35D492-74F6-1167-AB44-0D0B2A794C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3" name="3.1_Chart_BG">
                <a:extLst>
                  <a:ext uri="{FF2B5EF4-FFF2-40B4-BE49-F238E27FC236}">
                    <a16:creationId xmlns:a16="http://schemas.microsoft.com/office/drawing/2014/main" id="{983D6567-0339-D205-8CCC-3AFF6D8D0AC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2" name="2.2_Chart_BG">
                <a:extLst>
                  <a:ext uri="{FF2B5EF4-FFF2-40B4-BE49-F238E27FC236}">
                    <a16:creationId xmlns:a16="http://schemas.microsoft.com/office/drawing/2014/main" id="{48762949-D8C8-A905-3D78-58C155FF6D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1" name="2.1_Chart_BG">
                <a:extLst>
                  <a:ext uri="{FF2B5EF4-FFF2-40B4-BE49-F238E27FC236}">
                    <a16:creationId xmlns:a16="http://schemas.microsoft.com/office/drawing/2014/main" id="{93046E24-79A1-E992-5964-9F00E433B13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39" name="1_Chart_BG">
                <a:extLst>
                  <a:ext uri="{FF2B5EF4-FFF2-40B4-BE49-F238E27FC236}">
                    <a16:creationId xmlns:a16="http://schemas.microsoft.com/office/drawing/2014/main" id="{69E4849E-C540-F7C5-02C5-D4864113B4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1581150"/>
                <a:ext cx="21945600" cy="23050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</p:grpSp>
      </p:grpSp>
      <p:grpSp>
        <p:nvGrpSpPr>
          <p:cNvPr id="18" name="Navigation_Icons">
            <a:extLst>
              <a:ext uri="{FF2B5EF4-FFF2-40B4-BE49-F238E27FC236}">
                <a16:creationId xmlns:a16="http://schemas.microsoft.com/office/drawing/2014/main" id="{34F3B614-D77C-6DB9-9B7F-1C571F943CC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4900" y="7701191"/>
            <a:ext cx="687600" cy="5405209"/>
            <a:chOff x="264900" y="7701191"/>
            <a:chExt cx="687600" cy="5405209"/>
          </a:xfrm>
        </p:grpSpPr>
        <p:pic>
          <p:nvPicPr>
            <p:cNvPr id="19" name="Customer" descr="A white person with black background&#10;&#10;Description automatically generated" hidden="1">
              <a:extLst>
                <a:ext uri="{FF2B5EF4-FFF2-40B4-BE49-F238E27FC236}">
                  <a16:creationId xmlns:a16="http://schemas.microsoft.com/office/drawing/2014/main" id="{34404271-7B4D-92D4-408E-2707F8AB708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1488391"/>
              <a:ext cx="685800" cy="677537"/>
            </a:xfrm>
            <a:prstGeom prst="rect">
              <a:avLst/>
            </a:prstGeom>
          </p:spPr>
        </p:pic>
        <p:pic>
          <p:nvPicPr>
            <p:cNvPr id="31" name="Retention" hidden="1">
              <a:extLst>
                <a:ext uri="{FF2B5EF4-FFF2-40B4-BE49-F238E27FC236}">
                  <a16:creationId xmlns:a16="http://schemas.microsoft.com/office/drawing/2014/main" id="{9E6125AA-6E70-F2E1-9175-DDAA0C00D03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435191"/>
              <a:ext cx="685800" cy="671209"/>
            </a:xfrm>
            <a:prstGeom prst="rect">
              <a:avLst/>
            </a:prstGeom>
          </p:spPr>
        </p:pic>
        <p:pic>
          <p:nvPicPr>
            <p:cNvPr id="21" name="Delivery" hidden="1">
              <a:extLst>
                <a:ext uri="{FF2B5EF4-FFF2-40B4-BE49-F238E27FC236}">
                  <a16:creationId xmlns:a16="http://schemas.microsoft.com/office/drawing/2014/main" id="{2E55DD9D-10A9-8668-3AA7-C1DA1921383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0631591"/>
              <a:ext cx="685800" cy="496111"/>
            </a:xfrm>
            <a:prstGeom prst="rect">
              <a:avLst/>
            </a:prstGeom>
          </p:spPr>
        </p:pic>
        <p:pic>
          <p:nvPicPr>
            <p:cNvPr id="17" name="Product_Active">
              <a:extLst>
                <a:ext uri="{FF2B5EF4-FFF2-40B4-BE49-F238E27FC236}">
                  <a16:creationId xmlns:a16="http://schemas.microsoft.com/office/drawing/2014/main" id="{645C83B4-2202-A81A-2B71-E6F4EF594CE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900" y="9594000"/>
              <a:ext cx="687600" cy="687600"/>
            </a:xfrm>
            <a:prstGeom prst="rect">
              <a:avLst/>
            </a:prstGeom>
          </p:spPr>
        </p:pic>
        <p:pic>
          <p:nvPicPr>
            <p:cNvPr id="33" name="Sales" hidden="1">
              <a:extLst>
                <a:ext uri="{FF2B5EF4-FFF2-40B4-BE49-F238E27FC236}">
                  <a16:creationId xmlns:a16="http://schemas.microsoft.com/office/drawing/2014/main" id="{CF5A9ED8-F64A-99ED-10E5-433533D48A5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8647991"/>
              <a:ext cx="685800" cy="671209"/>
            </a:xfrm>
            <a:prstGeom prst="rect">
              <a:avLst/>
            </a:prstGeom>
          </p:spPr>
        </p:pic>
        <p:pic>
          <p:nvPicPr>
            <p:cNvPr id="27" name="Overview" descr="A black and white bar chart&#10;&#10;Description automatically generated" hidden="1">
              <a:extLst>
                <a:ext uri="{FF2B5EF4-FFF2-40B4-BE49-F238E27FC236}">
                  <a16:creationId xmlns:a16="http://schemas.microsoft.com/office/drawing/2014/main" id="{A4EFBC23-2DB6-68F1-7E3E-630BA7A0EA9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7701191"/>
              <a:ext cx="685800" cy="678426"/>
            </a:xfrm>
            <a:prstGeom prst="rect">
              <a:avLst/>
            </a:prstGeom>
          </p:spPr>
        </p:pic>
      </p:grpSp>
      <p:grpSp>
        <p:nvGrpSpPr>
          <p:cNvPr id="36" name="Filter_Icons" hidden="1">
            <a:extLst>
              <a:ext uri="{FF2B5EF4-FFF2-40B4-BE49-F238E27FC236}">
                <a16:creationId xmlns:a16="http://schemas.microsoft.com/office/drawing/2014/main" id="{55EA662A-9608-0E24-7544-CB16F74BB2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266700"/>
            <a:ext cx="685800" cy="1565340"/>
            <a:chOff x="266700" y="266700"/>
            <a:chExt cx="685800" cy="1565340"/>
          </a:xfrm>
        </p:grpSpPr>
        <p:pic>
          <p:nvPicPr>
            <p:cNvPr id="23" name="Filter">
              <a:extLst>
                <a:ext uri="{FF2B5EF4-FFF2-40B4-BE49-F238E27FC236}">
                  <a16:creationId xmlns:a16="http://schemas.microsoft.com/office/drawing/2014/main" id="{0D31A7DD-06A0-277A-C8C8-9EEE57F3023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19200"/>
              <a:ext cx="685800" cy="612840"/>
            </a:xfrm>
            <a:prstGeom prst="rect">
              <a:avLst/>
            </a:prstGeom>
          </p:spPr>
        </p:pic>
        <p:pic>
          <p:nvPicPr>
            <p:cNvPr id="35" name="Clear_Filters">
              <a:extLst>
                <a:ext uri="{FF2B5EF4-FFF2-40B4-BE49-F238E27FC236}">
                  <a16:creationId xmlns:a16="http://schemas.microsoft.com/office/drawing/2014/main" id="{CBD63BE9-A275-DB5C-AC04-D6942FAB87B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266700"/>
              <a:ext cx="685800" cy="685800"/>
            </a:xfrm>
            <a:prstGeom prst="rect">
              <a:avLst/>
            </a:prstGeom>
          </p:spPr>
        </p:pic>
      </p:grpSp>
      <p:grpSp>
        <p:nvGrpSpPr>
          <p:cNvPr id="15" name="Margins" hidden="1">
            <a:extLst>
              <a:ext uri="{FF2B5EF4-FFF2-40B4-BE49-F238E27FC236}">
                <a16:creationId xmlns:a16="http://schemas.microsoft.com/office/drawing/2014/main" id="{3A7668E8-5B3C-6507-FA98-4CC00C9EA2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grpSp>
          <p:nvGrpSpPr>
            <p:cNvPr id="13" name="Main">
              <a:extLst>
                <a:ext uri="{FF2B5EF4-FFF2-40B4-BE49-F238E27FC236}">
                  <a16:creationId xmlns:a16="http://schemas.microsoft.com/office/drawing/2014/main" id="{F6F54732-847D-5C13-1DBD-FEC62B2DA61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4" name="H_Bottom_Margin">
                <a:extLst>
                  <a:ext uri="{FF2B5EF4-FFF2-40B4-BE49-F238E27FC236}">
                    <a16:creationId xmlns:a16="http://schemas.microsoft.com/office/drawing/2014/main" id="{D9C46175-3CDD-2884-0097-0307AA41B9C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3106400"/>
                <a:ext cx="23164800" cy="6096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" name="V_Left_Margin">
                <a:extLst>
                  <a:ext uri="{FF2B5EF4-FFF2-40B4-BE49-F238E27FC236}">
                    <a16:creationId xmlns:a16="http://schemas.microsoft.com/office/drawing/2014/main" id="{EFBEE9D4-C37E-263C-5A6F-A2CA6967FA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" name="V_Right_Margin">
                <a:extLst>
                  <a:ext uri="{FF2B5EF4-FFF2-40B4-BE49-F238E27FC236}">
                    <a16:creationId xmlns:a16="http://schemas.microsoft.com/office/drawing/2014/main" id="{A7BB4A29-D641-7786-2AE0-59780B2DBF5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7744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4" name="Sub">
              <a:extLst>
                <a:ext uri="{FF2B5EF4-FFF2-40B4-BE49-F238E27FC236}">
                  <a16:creationId xmlns:a16="http://schemas.microsoft.com/office/drawing/2014/main" id="{E869BBD6-CD1C-0A5B-97C4-2994694AAC5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11" name="H_3_Margin">
                <a:extLst>
                  <a:ext uri="{FF2B5EF4-FFF2-40B4-BE49-F238E27FC236}">
                    <a16:creationId xmlns:a16="http://schemas.microsoft.com/office/drawing/2014/main" id="{7735B8AF-7C32-2059-5571-CFE9A6CAB35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84963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H_2_Margin">
                <a:extLst>
                  <a:ext uri="{FF2B5EF4-FFF2-40B4-BE49-F238E27FC236}">
                    <a16:creationId xmlns:a16="http://schemas.microsoft.com/office/drawing/2014/main" id="{63F25BB1-C29B-A354-2A7A-D2ED388B27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38862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" name="H_1_Margin">
                <a:extLst>
                  <a:ext uri="{FF2B5EF4-FFF2-40B4-BE49-F238E27FC236}">
                    <a16:creationId xmlns:a16="http://schemas.microsoft.com/office/drawing/2014/main" id="{9968A711-BA69-1CB6-F295-6BAD89359B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1430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2" name="V_Center_Margin">
                <a:extLst>
                  <a:ext uri="{FF2B5EF4-FFF2-40B4-BE49-F238E27FC236}">
                    <a16:creationId xmlns:a16="http://schemas.microsoft.com/office/drawing/2014/main" id="{64EA36DC-E110-36BA-53BE-5305ADE6E0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573000" y="0"/>
                <a:ext cx="457200" cy="137160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9" name="Text_Results_By" hidden="1">
            <a:extLst>
              <a:ext uri="{FF2B5EF4-FFF2-40B4-BE49-F238E27FC236}">
                <a16:creationId xmlns:a16="http://schemas.microsoft.com/office/drawing/2014/main" id="{7658BB83-70B6-06BD-2168-03FCCE59DA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73250" y="1202323"/>
            <a:ext cx="2190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rgbClr val="344C69"/>
                </a:solidFill>
                <a:latin typeface="DIN" panose="02000504040000020003" pitchFamily="2" charset="0"/>
              </a:rPr>
              <a:t>Show results by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E8225F30-BC0F-8F7B-9723-5F424DE871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0" y="190500"/>
            <a:ext cx="2194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Product Analysis</a:t>
            </a:r>
          </a:p>
        </p:txBody>
      </p:sp>
    </p:spTree>
    <p:extLst>
      <p:ext uri="{BB962C8B-B14F-4D97-AF65-F5344CB8AC3E}">
        <p14:creationId xmlns:p14="http://schemas.microsoft.com/office/powerpoint/2010/main" val="279281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Backgrounds">
            <a:extLst>
              <a:ext uri="{FF2B5EF4-FFF2-40B4-BE49-F238E27FC236}">
                <a16:creationId xmlns:a16="http://schemas.microsoft.com/office/drawing/2014/main" id="{CFDB4DC8-A7C9-736B-4824-A1B879447B5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sp>
          <p:nvSpPr>
            <p:cNvPr id="8" name="Canvas_BG">
              <a:extLst>
                <a:ext uri="{FF2B5EF4-FFF2-40B4-BE49-F238E27FC236}">
                  <a16:creationId xmlns:a16="http://schemas.microsoft.com/office/drawing/2014/main" id="{107A83FF-6F34-9166-FDA5-FF2A441354C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19200" y="0"/>
              <a:ext cx="23164800" cy="137160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Din" panose="02000504040000020003" pitchFamily="2" charset="0"/>
              </a:endParaRPr>
            </a:p>
          </p:txBody>
        </p:sp>
        <p:grpSp>
          <p:nvGrpSpPr>
            <p:cNvPr id="45" name="Chart_Backgrounds">
              <a:extLst>
                <a:ext uri="{FF2B5EF4-FFF2-40B4-BE49-F238E27FC236}">
                  <a16:creationId xmlns:a16="http://schemas.microsoft.com/office/drawing/2014/main" id="{04B07420-461E-5790-CE3A-C073A76DDC2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828800" y="1581150"/>
              <a:ext cx="21945600" cy="11525250"/>
              <a:chOff x="1828800" y="1581150"/>
              <a:chExt cx="21945600" cy="11525250"/>
            </a:xfrm>
          </p:grpSpPr>
          <p:sp>
            <p:nvSpPr>
              <p:cNvPr id="44" name="3.2_Chart_BG">
                <a:extLst>
                  <a:ext uri="{FF2B5EF4-FFF2-40B4-BE49-F238E27FC236}">
                    <a16:creationId xmlns:a16="http://schemas.microsoft.com/office/drawing/2014/main" id="{FB35D492-74F6-1167-AB44-0D0B2A794CB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0302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3" name="3.1_Chart_BG">
                <a:extLst>
                  <a:ext uri="{FF2B5EF4-FFF2-40B4-BE49-F238E27FC236}">
                    <a16:creationId xmlns:a16="http://schemas.microsoft.com/office/drawing/2014/main" id="{983D6567-0339-D205-8CCC-3AFF6D8D0AC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2" name="2.2_Chart_BG">
                <a:extLst>
                  <a:ext uri="{FF2B5EF4-FFF2-40B4-BE49-F238E27FC236}">
                    <a16:creationId xmlns:a16="http://schemas.microsoft.com/office/drawing/2014/main" id="{48762949-D8C8-A905-3D78-58C155FF6D8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0302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1" name="2.1_Chart_BG">
                <a:extLst>
                  <a:ext uri="{FF2B5EF4-FFF2-40B4-BE49-F238E27FC236}">
                    <a16:creationId xmlns:a16="http://schemas.microsoft.com/office/drawing/2014/main" id="{93046E24-79A1-E992-5964-9F00E433B1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39" name="1_Chart_BG">
                <a:extLst>
                  <a:ext uri="{FF2B5EF4-FFF2-40B4-BE49-F238E27FC236}">
                    <a16:creationId xmlns:a16="http://schemas.microsoft.com/office/drawing/2014/main" id="{69E4849E-C540-F7C5-02C5-D4864113B47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1581150"/>
                <a:ext cx="21945600" cy="23050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</p:grpSp>
      </p:grpSp>
      <p:grpSp>
        <p:nvGrpSpPr>
          <p:cNvPr id="38" name="Navigation">
            <a:extLst>
              <a:ext uri="{FF2B5EF4-FFF2-40B4-BE49-F238E27FC236}">
                <a16:creationId xmlns:a16="http://schemas.microsoft.com/office/drawing/2014/main" id="{FAB7F51D-1955-F997-424A-FC18BEB26DB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1219200" cy="13716000"/>
            <a:chOff x="0" y="0"/>
            <a:chExt cx="1219200" cy="13716000"/>
          </a:xfrm>
        </p:grpSpPr>
        <p:sp>
          <p:nvSpPr>
            <p:cNvPr id="7" name="Navigation_BG">
              <a:extLst>
                <a:ext uri="{FF2B5EF4-FFF2-40B4-BE49-F238E27FC236}">
                  <a16:creationId xmlns:a16="http://schemas.microsoft.com/office/drawing/2014/main" id="{96ECBF68-D8E5-02F8-ED61-C5A371ECEFB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" cy="13716000"/>
            </a:xfrm>
            <a:prstGeom prst="rect">
              <a:avLst/>
            </a:prstGeom>
            <a:gradFill flip="none" rotWithShape="1">
              <a:gsLst>
                <a:gs pos="0">
                  <a:srgbClr val="375881"/>
                </a:gs>
                <a:gs pos="23000">
                  <a:srgbClr val="314E72"/>
                </a:gs>
                <a:gs pos="69000">
                  <a:srgbClr val="2B4564"/>
                </a:gs>
                <a:gs pos="97000">
                  <a:srgbClr val="23385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37" name="Navigation_Icons">
              <a:extLst>
                <a:ext uri="{FF2B5EF4-FFF2-40B4-BE49-F238E27FC236}">
                  <a16:creationId xmlns:a16="http://schemas.microsoft.com/office/drawing/2014/main" id="{276D7756-B91B-FC78-159A-B7CA15F5F36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66700" y="7701191"/>
              <a:ext cx="685800" cy="5405209"/>
              <a:chOff x="266700" y="7701191"/>
              <a:chExt cx="685800" cy="5405209"/>
            </a:xfrm>
          </p:grpSpPr>
          <p:pic>
            <p:nvPicPr>
              <p:cNvPr id="19" name="Customer" descr="A white person with black background&#10;&#10;Description automatically generated">
                <a:extLst>
                  <a:ext uri="{FF2B5EF4-FFF2-40B4-BE49-F238E27FC236}">
                    <a16:creationId xmlns:a16="http://schemas.microsoft.com/office/drawing/2014/main" id="{34404271-7B4D-92D4-408E-2707F8AB70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11488391"/>
                <a:ext cx="685800" cy="677537"/>
              </a:xfrm>
              <a:prstGeom prst="rect">
                <a:avLst/>
              </a:prstGeom>
            </p:spPr>
          </p:pic>
          <p:pic>
            <p:nvPicPr>
              <p:cNvPr id="31" name="Retention">
                <a:extLst>
                  <a:ext uri="{FF2B5EF4-FFF2-40B4-BE49-F238E27FC236}">
                    <a16:creationId xmlns:a16="http://schemas.microsoft.com/office/drawing/2014/main" id="{9E6125AA-6E70-F2E1-9175-DDAA0C00D0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12435191"/>
                <a:ext cx="685800" cy="671209"/>
              </a:xfrm>
              <a:prstGeom prst="rect">
                <a:avLst/>
              </a:prstGeom>
            </p:spPr>
          </p:pic>
          <p:pic>
            <p:nvPicPr>
              <p:cNvPr id="21" name="Delivery">
                <a:extLst>
                  <a:ext uri="{FF2B5EF4-FFF2-40B4-BE49-F238E27FC236}">
                    <a16:creationId xmlns:a16="http://schemas.microsoft.com/office/drawing/2014/main" id="{2E55DD9D-10A9-8668-3AA7-C1DA192138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10631591"/>
                <a:ext cx="685800" cy="496111"/>
              </a:xfrm>
              <a:prstGeom prst="rect">
                <a:avLst/>
              </a:prstGeom>
            </p:spPr>
          </p:pic>
          <p:pic>
            <p:nvPicPr>
              <p:cNvPr id="29" name="Product">
                <a:extLst>
                  <a:ext uri="{FF2B5EF4-FFF2-40B4-BE49-F238E27FC236}">
                    <a16:creationId xmlns:a16="http://schemas.microsoft.com/office/drawing/2014/main" id="{80E31AE1-D341-3938-E0BD-BF35A0B911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9594791"/>
                <a:ext cx="685800" cy="671209"/>
              </a:xfrm>
              <a:prstGeom prst="rect">
                <a:avLst/>
              </a:prstGeom>
            </p:spPr>
          </p:pic>
          <p:pic>
            <p:nvPicPr>
              <p:cNvPr id="33" name="Sales">
                <a:extLst>
                  <a:ext uri="{FF2B5EF4-FFF2-40B4-BE49-F238E27FC236}">
                    <a16:creationId xmlns:a16="http://schemas.microsoft.com/office/drawing/2014/main" id="{CF5A9ED8-F64A-99ED-10E5-433533D48A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8647991"/>
                <a:ext cx="685800" cy="671209"/>
              </a:xfrm>
              <a:prstGeom prst="rect">
                <a:avLst/>
              </a:prstGeom>
            </p:spPr>
          </p:pic>
          <p:pic>
            <p:nvPicPr>
              <p:cNvPr id="27" name="Overview" descr="A black and white bar chart&#10;&#10;Description automatically generated">
                <a:extLst>
                  <a:ext uri="{FF2B5EF4-FFF2-40B4-BE49-F238E27FC236}">
                    <a16:creationId xmlns:a16="http://schemas.microsoft.com/office/drawing/2014/main" id="{A4EFBC23-2DB6-68F1-7E3E-630BA7A0EA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7701191"/>
                <a:ext cx="685800" cy="678426"/>
              </a:xfrm>
              <a:prstGeom prst="rect">
                <a:avLst/>
              </a:prstGeom>
            </p:spPr>
          </p:pic>
        </p:grpSp>
        <p:grpSp>
          <p:nvGrpSpPr>
            <p:cNvPr id="36" name="Filter_Icons">
              <a:extLst>
                <a:ext uri="{FF2B5EF4-FFF2-40B4-BE49-F238E27FC236}">
                  <a16:creationId xmlns:a16="http://schemas.microsoft.com/office/drawing/2014/main" id="{55EA662A-9608-0E24-7544-CB16F74BB291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66700" y="266700"/>
              <a:ext cx="685800" cy="1565340"/>
              <a:chOff x="266700" y="266700"/>
              <a:chExt cx="685800" cy="1565340"/>
            </a:xfrm>
          </p:grpSpPr>
          <p:pic>
            <p:nvPicPr>
              <p:cNvPr id="23" name="Filter">
                <a:extLst>
                  <a:ext uri="{FF2B5EF4-FFF2-40B4-BE49-F238E27FC236}">
                    <a16:creationId xmlns:a16="http://schemas.microsoft.com/office/drawing/2014/main" id="{0D31A7DD-06A0-277A-C8C8-9EEE57F302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1219200"/>
                <a:ext cx="685800" cy="612840"/>
              </a:xfrm>
              <a:prstGeom prst="rect">
                <a:avLst/>
              </a:prstGeom>
            </p:spPr>
          </p:pic>
          <p:pic>
            <p:nvPicPr>
              <p:cNvPr id="35" name="Clear_Filters">
                <a:extLst>
                  <a:ext uri="{FF2B5EF4-FFF2-40B4-BE49-F238E27FC236}">
                    <a16:creationId xmlns:a16="http://schemas.microsoft.com/office/drawing/2014/main" id="{CBD63BE9-A275-DB5C-AC04-D6942FAB87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266700"/>
                <a:ext cx="685800" cy="685800"/>
              </a:xfrm>
              <a:prstGeom prst="rect">
                <a:avLst/>
              </a:prstGeom>
            </p:spPr>
          </p:pic>
        </p:grpSp>
      </p:grpSp>
      <p:grpSp>
        <p:nvGrpSpPr>
          <p:cNvPr id="15" name="Margins">
            <a:extLst>
              <a:ext uri="{FF2B5EF4-FFF2-40B4-BE49-F238E27FC236}">
                <a16:creationId xmlns:a16="http://schemas.microsoft.com/office/drawing/2014/main" id="{3A7668E8-5B3C-6507-FA98-4CC00C9EA2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grpSp>
          <p:nvGrpSpPr>
            <p:cNvPr id="13" name="Main">
              <a:extLst>
                <a:ext uri="{FF2B5EF4-FFF2-40B4-BE49-F238E27FC236}">
                  <a16:creationId xmlns:a16="http://schemas.microsoft.com/office/drawing/2014/main" id="{F6F54732-847D-5C13-1DBD-FEC62B2DA61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4" name="H_Bottom_Margin">
                <a:extLst>
                  <a:ext uri="{FF2B5EF4-FFF2-40B4-BE49-F238E27FC236}">
                    <a16:creationId xmlns:a16="http://schemas.microsoft.com/office/drawing/2014/main" id="{D9C46175-3CDD-2884-0097-0307AA41B9C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3106400"/>
                <a:ext cx="23164800" cy="6096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" name="V_Left_Margin">
                <a:extLst>
                  <a:ext uri="{FF2B5EF4-FFF2-40B4-BE49-F238E27FC236}">
                    <a16:creationId xmlns:a16="http://schemas.microsoft.com/office/drawing/2014/main" id="{EFBEE9D4-C37E-263C-5A6F-A2CA6967FA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" name="V_Right_Margin">
                <a:extLst>
                  <a:ext uri="{FF2B5EF4-FFF2-40B4-BE49-F238E27FC236}">
                    <a16:creationId xmlns:a16="http://schemas.microsoft.com/office/drawing/2014/main" id="{A7BB4A29-D641-7786-2AE0-59780B2DBF5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7744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4" name="Sub">
              <a:extLst>
                <a:ext uri="{FF2B5EF4-FFF2-40B4-BE49-F238E27FC236}">
                  <a16:creationId xmlns:a16="http://schemas.microsoft.com/office/drawing/2014/main" id="{E869BBD6-CD1C-0A5B-97C4-2994694AAC5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11" name="H_3_Margin">
                <a:extLst>
                  <a:ext uri="{FF2B5EF4-FFF2-40B4-BE49-F238E27FC236}">
                    <a16:creationId xmlns:a16="http://schemas.microsoft.com/office/drawing/2014/main" id="{7735B8AF-7C32-2059-5571-CFE9A6CAB35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84963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H_2_Margin">
                <a:extLst>
                  <a:ext uri="{FF2B5EF4-FFF2-40B4-BE49-F238E27FC236}">
                    <a16:creationId xmlns:a16="http://schemas.microsoft.com/office/drawing/2014/main" id="{63F25BB1-C29B-A354-2A7A-D2ED388B27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38862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" name="H_1_Margin">
                <a:extLst>
                  <a:ext uri="{FF2B5EF4-FFF2-40B4-BE49-F238E27FC236}">
                    <a16:creationId xmlns:a16="http://schemas.microsoft.com/office/drawing/2014/main" id="{9968A711-BA69-1CB6-F295-6BAD89359B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1430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2" name="V_Center_Margin">
                <a:extLst>
                  <a:ext uri="{FF2B5EF4-FFF2-40B4-BE49-F238E27FC236}">
                    <a16:creationId xmlns:a16="http://schemas.microsoft.com/office/drawing/2014/main" id="{64EA36DC-E110-36BA-53BE-5305ADE6E0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573000" y="0"/>
                <a:ext cx="457200" cy="137160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22" name="Title">
            <a:extLst>
              <a:ext uri="{FF2B5EF4-FFF2-40B4-BE49-F238E27FC236}">
                <a16:creationId xmlns:a16="http://schemas.microsoft.com/office/drawing/2014/main" id="{E8225F30-BC0F-8F7B-9723-5F424DE871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0" y="190500"/>
            <a:ext cx="2194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Analysis</a:t>
            </a:r>
          </a:p>
        </p:txBody>
      </p:sp>
      <p:pic>
        <p:nvPicPr>
          <p:cNvPr id="24" name="Back">
            <a:extLst>
              <a:ext uri="{FF2B5EF4-FFF2-40B4-BE49-F238E27FC236}">
                <a16:creationId xmlns:a16="http://schemas.microsoft.com/office/drawing/2014/main" id="{BFB9C893-22D7-51C4-D97D-B4AB119ED9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886200"/>
            <a:ext cx="685800" cy="671208"/>
          </a:xfrm>
          <a:prstGeom prst="rect">
            <a:avLst/>
          </a:prstGeom>
        </p:spPr>
      </p:pic>
      <p:pic>
        <p:nvPicPr>
          <p:cNvPr id="25" name="Info">
            <a:extLst>
              <a:ext uri="{FF2B5EF4-FFF2-40B4-BE49-F238E27FC236}">
                <a16:creationId xmlns:a16="http://schemas.microsoft.com/office/drawing/2014/main" id="{48221FED-0F11-C99D-2814-ED6D1C3AEC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4712350"/>
            <a:ext cx="685800" cy="67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3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681</TotalTime>
  <Words>12</Words>
  <Application>Microsoft Office PowerPoint</Application>
  <PresentationFormat>Custom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Din</vt:lpstr>
      <vt:lpstr>Din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Mateusz K</dc:creator>
  <cp:lastModifiedBy>Mateusz K</cp:lastModifiedBy>
  <cp:revision>21</cp:revision>
  <dcterms:created xsi:type="dcterms:W3CDTF">2024-09-29T10:40:12Z</dcterms:created>
  <dcterms:modified xsi:type="dcterms:W3CDTF">2024-10-11T16:06:20Z</dcterms:modified>
</cp:coreProperties>
</file>