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59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8C5"/>
    <a:srgbClr val="959FB1"/>
    <a:srgbClr val="6E7B92"/>
    <a:srgbClr val="919BAD"/>
    <a:srgbClr val="FBFBFB"/>
    <a:srgbClr val="344C69"/>
    <a:srgbClr val="375881"/>
    <a:srgbClr val="314E72"/>
    <a:srgbClr val="2B4564"/>
    <a:srgbClr val="233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431" autoAdjust="0"/>
  </p:normalViewPr>
  <p:slideViewPr>
    <p:cSldViewPr snapToGrid="0">
      <p:cViewPr varScale="1">
        <p:scale>
          <a:sx n="53" d="100"/>
          <a:sy n="53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759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2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2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2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6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4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4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4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4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96" y="3362326"/>
            <a:ext cx="103155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96" y="5010150"/>
            <a:ext cx="103155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2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2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5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6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47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7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F9752-CF4F-4FCB-AD1E-762587F45785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7" name="Navigation_Icons">
            <a:extLst>
              <a:ext uri="{FF2B5EF4-FFF2-40B4-BE49-F238E27FC236}">
                <a16:creationId xmlns:a16="http://schemas.microsoft.com/office/drawing/2014/main" id="{276D7756-B91B-FC78-159A-B7CA15F5F3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084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Backgrounds">
            <a:extLst>
              <a:ext uri="{FF2B5EF4-FFF2-40B4-BE49-F238E27FC236}">
                <a16:creationId xmlns:a16="http://schemas.microsoft.com/office/drawing/2014/main" id="{82796C23-C501-378A-3A0E-3D52BC9E6BE3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24" name="Navigation_Icons">
            <a:extLst>
              <a:ext uri="{FF2B5EF4-FFF2-40B4-BE49-F238E27FC236}">
                <a16:creationId xmlns:a16="http://schemas.microsoft.com/office/drawing/2014/main" id="{3C7662EA-3777-F7E4-9046-28E2626067F5}"/>
              </a:ext>
            </a:extLst>
          </p:cNvPr>
          <p:cNvGrpSpPr/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16" name="Sales_Active">
              <a:extLst>
                <a:ext uri="{FF2B5EF4-FFF2-40B4-BE49-F238E27FC236}">
                  <a16:creationId xmlns:a16="http://schemas.microsoft.com/office/drawing/2014/main" id="{CBA1E548-47A0-5D19-EE2E-745BE671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55208"/>
              <a:ext cx="685800" cy="685800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 hidden="1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 hidden="1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Sales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13550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4F3B614-D77C-6DB9-9B7F-1C571F943C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4900" y="7701191"/>
            <a:ext cx="687600" cy="5405209"/>
            <a:chOff x="264900" y="7701191"/>
            <a:chExt cx="6876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17" name="Product_Active">
              <a:extLst>
                <a:ext uri="{FF2B5EF4-FFF2-40B4-BE49-F238E27FC236}">
                  <a16:creationId xmlns:a16="http://schemas.microsoft.com/office/drawing/2014/main" id="{645C83B4-2202-A81A-2B71-E6F4EF594C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00" y="9594000"/>
              <a:ext cx="687600" cy="687600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Product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79281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1581150"/>
                <a:ext cx="10744200" cy="69151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107442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88" name="Switch_Button_Left">
            <a:extLst>
              <a:ext uri="{FF2B5EF4-FFF2-40B4-BE49-F238E27FC236}">
                <a16:creationId xmlns:a16="http://schemas.microsoft.com/office/drawing/2014/main" id="{F631B5FC-3984-A30F-24FF-7EE598C5D6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1937544" y="9655175"/>
            <a:ext cx="247650" cy="2749392"/>
            <a:chOff x="12219781" y="9655175"/>
            <a:chExt cx="247650" cy="2749392"/>
          </a:xfrm>
        </p:grpSpPr>
        <p:cxnSp>
          <p:nvCxnSpPr>
            <p:cNvPr id="89" name="2.2_Line">
              <a:extLst>
                <a:ext uri="{FF2B5EF4-FFF2-40B4-BE49-F238E27FC236}">
                  <a16:creationId xmlns:a16="http://schemas.microsoft.com/office/drawing/2014/main" id="{36AED766-B8CC-8FF0-F43C-D2E5AD68F6F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34877" y="12400623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2.1_Line">
              <a:extLst>
                <a:ext uri="{FF2B5EF4-FFF2-40B4-BE49-F238E27FC236}">
                  <a16:creationId xmlns:a16="http://schemas.microsoft.com/office/drawing/2014/main" id="{3D6BC1AC-9C67-CF9C-1BDA-75A8AD071F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12339641" y="11467173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1.2_Line">
              <a:extLst>
                <a:ext uri="{FF2B5EF4-FFF2-40B4-BE49-F238E27FC236}">
                  <a16:creationId xmlns:a16="http://schemas.microsoft.com/office/drawing/2014/main" id="{3AB7D25F-6CB7-582C-7E06-B525D6E498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33288" y="9659119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.1_Line">
              <a:extLst>
                <a:ext uri="{FF2B5EF4-FFF2-40B4-BE49-F238E27FC236}">
                  <a16:creationId xmlns:a16="http://schemas.microsoft.com/office/drawing/2014/main" id="{8E1DF185-517C-C0F4-248B-16B897BD90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2338052" y="9655175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Button">
              <a:extLst>
                <a:ext uri="{FF2B5EF4-FFF2-40B4-BE49-F238E27FC236}">
                  <a16:creationId xmlns:a16="http://schemas.microsoft.com/office/drawing/2014/main" id="{D716CB4E-4A76-DB73-F7AF-026AB3E2F4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219781" y="10678291"/>
              <a:ext cx="247650" cy="703160"/>
            </a:xfrm>
            <a:prstGeom prst="roundRect">
              <a:avLst/>
            </a:prstGeom>
            <a:gradFill flip="none" rotWithShape="1">
              <a:gsLst>
                <a:gs pos="0">
                  <a:srgbClr val="FBFBFB">
                    <a:alpha val="80000"/>
                  </a:srgbClr>
                </a:gs>
                <a:gs pos="20000">
                  <a:schemeClr val="bg1">
                    <a:lumMod val="95000"/>
                    <a:alpha val="80000"/>
                  </a:schemeClr>
                </a:gs>
                <a:gs pos="100000">
                  <a:schemeClr val="bg2">
                    <a:lumMod val="90000"/>
                    <a:alpha val="80000"/>
                  </a:schemeClr>
                </a:gs>
              </a:gsLst>
              <a:lin ang="0" scaled="1"/>
              <a:tileRect/>
            </a:gradFill>
            <a:ln w="6350">
              <a:solidFill>
                <a:srgbClr val="B1B8C5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94" name="Arrow_Bottom">
              <a:extLst>
                <a:ext uri="{FF2B5EF4-FFF2-40B4-BE49-F238E27FC236}">
                  <a16:creationId xmlns:a16="http://schemas.microsoft.com/office/drawing/2014/main" id="{C1467DF7-D23D-370D-8B39-F079F3C60E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00744" y="11025109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Arrow_Top">
              <a:extLst>
                <a:ext uri="{FF2B5EF4-FFF2-40B4-BE49-F238E27FC236}">
                  <a16:creationId xmlns:a16="http://schemas.microsoft.com/office/drawing/2014/main" id="{FF090BA4-1F07-8D66-0EF3-855C4B9A94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00744" y="10810793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Switch_Button_Right">
            <a:extLst>
              <a:ext uri="{FF2B5EF4-FFF2-40B4-BE49-F238E27FC236}">
                <a16:creationId xmlns:a16="http://schemas.microsoft.com/office/drawing/2014/main" id="{7585C776-2286-FCC9-E26B-83D128CB426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219781" y="9655175"/>
            <a:ext cx="247650" cy="2749392"/>
            <a:chOff x="12219781" y="9655175"/>
            <a:chExt cx="247650" cy="2749392"/>
          </a:xfrm>
        </p:grpSpPr>
        <p:cxnSp>
          <p:nvCxnSpPr>
            <p:cNvPr id="81" name="2.2_Line">
              <a:extLst>
                <a:ext uri="{FF2B5EF4-FFF2-40B4-BE49-F238E27FC236}">
                  <a16:creationId xmlns:a16="http://schemas.microsoft.com/office/drawing/2014/main" id="{0750E59D-9BA3-6FB2-54D0-04681D74CD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34877" y="12400623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2.1_Line">
              <a:extLst>
                <a:ext uri="{FF2B5EF4-FFF2-40B4-BE49-F238E27FC236}">
                  <a16:creationId xmlns:a16="http://schemas.microsoft.com/office/drawing/2014/main" id="{7FEDA156-2837-D607-4C3D-558180B696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12339641" y="11467173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.2_Line">
              <a:extLst>
                <a:ext uri="{FF2B5EF4-FFF2-40B4-BE49-F238E27FC236}">
                  <a16:creationId xmlns:a16="http://schemas.microsoft.com/office/drawing/2014/main" id="{7DE5CFB7-DA7E-1087-859C-60F5C56DAD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33288" y="9659119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.1_Line">
              <a:extLst>
                <a:ext uri="{FF2B5EF4-FFF2-40B4-BE49-F238E27FC236}">
                  <a16:creationId xmlns:a16="http://schemas.microsoft.com/office/drawing/2014/main" id="{2612C30F-65D4-6A03-BB8E-5EF2ACB9D9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2338052" y="9655175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8702C6F6-B3F5-66E3-D614-F665B877FE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219781" y="10678291"/>
              <a:ext cx="247650" cy="703160"/>
            </a:xfrm>
            <a:prstGeom prst="roundRect">
              <a:avLst/>
            </a:prstGeom>
            <a:gradFill flip="none" rotWithShape="1">
              <a:gsLst>
                <a:gs pos="0">
                  <a:srgbClr val="FBFBFB">
                    <a:alpha val="80000"/>
                  </a:srgbClr>
                </a:gs>
                <a:gs pos="20000">
                  <a:schemeClr val="bg1">
                    <a:lumMod val="95000"/>
                    <a:alpha val="80000"/>
                  </a:schemeClr>
                </a:gs>
                <a:gs pos="100000">
                  <a:schemeClr val="bg2">
                    <a:lumMod val="90000"/>
                    <a:alpha val="80000"/>
                  </a:schemeClr>
                </a:gs>
              </a:gsLst>
              <a:lin ang="0" scaled="1"/>
              <a:tileRect/>
            </a:gradFill>
            <a:ln w="6350">
              <a:solidFill>
                <a:srgbClr val="B1B8C5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8" name="Arrow_Bottom">
              <a:extLst>
                <a:ext uri="{FF2B5EF4-FFF2-40B4-BE49-F238E27FC236}">
                  <a16:creationId xmlns:a16="http://schemas.microsoft.com/office/drawing/2014/main" id="{37F10C8E-294D-41DC-07B3-63BC10075B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00744" y="11025109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Arrow_Top">
              <a:extLst>
                <a:ext uri="{FF2B5EF4-FFF2-40B4-BE49-F238E27FC236}">
                  <a16:creationId xmlns:a16="http://schemas.microsoft.com/office/drawing/2014/main" id="{23C5DB95-CFE6-0C31-ACB0-0DFA4D450E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00744" y="10810793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95E1018-9B2A-8758-C346-55DC0300B8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7601" cy="5405209"/>
            <a:chOff x="266700" y="7701191"/>
            <a:chExt cx="687601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17" name="Delivery_Active">
              <a:extLst>
                <a:ext uri="{FF2B5EF4-FFF2-40B4-BE49-F238E27FC236}">
                  <a16:creationId xmlns:a16="http://schemas.microsoft.com/office/drawing/2014/main" id="{A6BB39AE-8F90-FD67-DFB7-141158E71DC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1" y="10631590"/>
              <a:ext cx="687600" cy="508225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Delivery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4232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1581150"/>
                <a:ext cx="10744200" cy="69151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107442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66" name="Navigation_Icons">
            <a:extLst>
              <a:ext uri="{FF2B5EF4-FFF2-40B4-BE49-F238E27FC236}">
                <a16:creationId xmlns:a16="http://schemas.microsoft.com/office/drawing/2014/main" id="{13873406-E2D1-ADFB-11C3-9C229A52148C}"/>
              </a:ext>
            </a:extLst>
          </p:cNvPr>
          <p:cNvGrpSpPr/>
          <p:nvPr/>
        </p:nvGrpSpPr>
        <p:grpSpPr>
          <a:xfrm>
            <a:off x="265800" y="7701191"/>
            <a:ext cx="687600" cy="5405209"/>
            <a:chOff x="265800" y="7701191"/>
            <a:chExt cx="687600" cy="5405209"/>
          </a:xfrm>
        </p:grpSpPr>
        <p:pic>
          <p:nvPicPr>
            <p:cNvPr id="58" name="Retention" hidden="1">
              <a:extLst>
                <a:ext uri="{FF2B5EF4-FFF2-40B4-BE49-F238E27FC236}">
                  <a16:creationId xmlns:a16="http://schemas.microsoft.com/office/drawing/2014/main" id="{2E4EAA46-1CF4-AEB5-5FE2-8EE15EE3689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64" name="Customer_Active">
              <a:extLst>
                <a:ext uri="{FF2B5EF4-FFF2-40B4-BE49-F238E27FC236}">
                  <a16:creationId xmlns:a16="http://schemas.microsoft.com/office/drawing/2014/main" id="{FEF9EE72-5DDC-B627-41BC-5030A94D1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00" y="11478328"/>
              <a:ext cx="687600" cy="687600"/>
            </a:xfrm>
            <a:prstGeom prst="rect">
              <a:avLst/>
            </a:prstGeom>
          </p:spPr>
        </p:pic>
        <p:pic>
          <p:nvPicPr>
            <p:cNvPr id="59" name="Delivery" hidden="1">
              <a:extLst>
                <a:ext uri="{FF2B5EF4-FFF2-40B4-BE49-F238E27FC236}">
                  <a16:creationId xmlns:a16="http://schemas.microsoft.com/office/drawing/2014/main" id="{17943907-D9B8-5167-8D9D-8369E19CACE6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60" name="Product" hidden="1">
              <a:extLst>
                <a:ext uri="{FF2B5EF4-FFF2-40B4-BE49-F238E27FC236}">
                  <a16:creationId xmlns:a16="http://schemas.microsoft.com/office/drawing/2014/main" id="{A12C5721-DBB4-8011-CA76-82B70677C720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61" name="Sales" hidden="1">
              <a:extLst>
                <a:ext uri="{FF2B5EF4-FFF2-40B4-BE49-F238E27FC236}">
                  <a16:creationId xmlns:a16="http://schemas.microsoft.com/office/drawing/2014/main" id="{0478B26F-BA12-16FC-0F13-48ED9041A38C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62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6E255B01-5014-E9AB-A8FE-63B72C0B0AD6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Customer</a:t>
            </a:r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44049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35167"/>
              <a:chOff x="1828800" y="1581150"/>
              <a:chExt cx="21945600" cy="11535167"/>
            </a:xfrm>
          </p:grpSpPr>
          <p:sp>
            <p:nvSpPr>
              <p:cNvPr id="44" name="3.2_Chart_BG" hidden="1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7590317"/>
                <a:ext cx="10744200" cy="552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1581150"/>
                <a:ext cx="10744200" cy="1150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10744200" cy="1150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BBADFC7E-0F21-42B8-C3F1-4CD84F88481A}"/>
              </a:ext>
            </a:extLst>
          </p:cNvPr>
          <p:cNvGrpSpPr/>
          <p:nvPr/>
        </p:nvGrpSpPr>
        <p:grpSpPr>
          <a:xfrm>
            <a:off x="265800" y="7701191"/>
            <a:ext cx="687600" cy="5414733"/>
            <a:chOff x="265800" y="7701191"/>
            <a:chExt cx="687600" cy="5414733"/>
          </a:xfrm>
        </p:grpSpPr>
        <p:pic>
          <p:nvPicPr>
            <p:cNvPr id="17" name="Retention_Active">
              <a:extLst>
                <a:ext uri="{FF2B5EF4-FFF2-40B4-BE49-F238E27FC236}">
                  <a16:creationId xmlns:a16="http://schemas.microsoft.com/office/drawing/2014/main" id="{1C355D57-B454-AA99-D335-C6F68B5C0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00" y="12428324"/>
              <a:ext cx="687600" cy="687600"/>
            </a:xfrm>
            <a:prstGeom prst="rect">
              <a:avLst/>
            </a:prstGeom>
          </p:spPr>
        </p:pic>
        <p:pic>
          <p:nvPicPr>
            <p:cNvPr id="57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B97DC522-3284-0B93-E78F-9ECAEA71CE3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59" name="Delivery" hidden="1">
              <a:extLst>
                <a:ext uri="{FF2B5EF4-FFF2-40B4-BE49-F238E27FC236}">
                  <a16:creationId xmlns:a16="http://schemas.microsoft.com/office/drawing/2014/main" id="{17943907-D9B8-5167-8D9D-8369E19CACE6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60" name="Product" hidden="1">
              <a:extLst>
                <a:ext uri="{FF2B5EF4-FFF2-40B4-BE49-F238E27FC236}">
                  <a16:creationId xmlns:a16="http://schemas.microsoft.com/office/drawing/2014/main" id="{A12C5721-DBB4-8011-CA76-82B70677C720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61" name="Sales" hidden="1">
              <a:extLst>
                <a:ext uri="{FF2B5EF4-FFF2-40B4-BE49-F238E27FC236}">
                  <a16:creationId xmlns:a16="http://schemas.microsoft.com/office/drawing/2014/main" id="{0478B26F-BA12-16FC-0F13-48ED9041A38C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62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6E255B01-5014-E9AB-A8FE-63B72C0B0AD6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Customer</a:t>
            </a:r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 </a:t>
            </a:r>
            <a:r>
              <a:rPr lang="pl-PL" sz="6000" dirty="0" err="1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Retention</a:t>
            </a:r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6264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Backgrounds">
            <a:extLst>
              <a:ext uri="{FF2B5EF4-FFF2-40B4-BE49-F238E27FC236}">
                <a16:creationId xmlns:a16="http://schemas.microsoft.com/office/drawing/2014/main" id="{CFDB4DC8-A7C9-736B-4824-A1B879447B5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8" name="Navigation">
            <a:extLst>
              <a:ext uri="{FF2B5EF4-FFF2-40B4-BE49-F238E27FC236}">
                <a16:creationId xmlns:a16="http://schemas.microsoft.com/office/drawing/2014/main" id="{FAB7F51D-1955-F997-424A-FC18BEB26DB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" cy="13716000"/>
            <a:chOff x="0" y="0"/>
            <a:chExt cx="1219200" cy="13716000"/>
          </a:xfrm>
        </p:grpSpPr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7" name="Navigation_Icons">
              <a:extLst>
                <a:ext uri="{FF2B5EF4-FFF2-40B4-BE49-F238E27FC236}">
                  <a16:creationId xmlns:a16="http://schemas.microsoft.com/office/drawing/2014/main" id="{276D7756-B91B-FC78-159A-B7CA15F5F36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7701191"/>
              <a:ext cx="685800" cy="5405209"/>
              <a:chOff x="266700" y="7701191"/>
              <a:chExt cx="685800" cy="5405209"/>
            </a:xfrm>
          </p:grpSpPr>
          <p:pic>
            <p:nvPicPr>
              <p:cNvPr id="19" name="Customer" descr="A white person with black background&#10;&#10;Description automatically generated">
                <a:extLst>
                  <a:ext uri="{FF2B5EF4-FFF2-40B4-BE49-F238E27FC236}">
                    <a16:creationId xmlns:a16="http://schemas.microsoft.com/office/drawing/2014/main" id="{34404271-7B4D-92D4-408E-2707F8AB7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1488391"/>
                <a:ext cx="685800" cy="677537"/>
              </a:xfrm>
              <a:prstGeom prst="rect">
                <a:avLst/>
              </a:prstGeom>
            </p:spPr>
          </p:pic>
          <p:pic>
            <p:nvPicPr>
              <p:cNvPr id="31" name="Retention">
                <a:extLst>
                  <a:ext uri="{FF2B5EF4-FFF2-40B4-BE49-F238E27FC236}">
                    <a16:creationId xmlns:a16="http://schemas.microsoft.com/office/drawing/2014/main" id="{9E6125AA-6E70-F2E1-9175-DDAA0C00D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4351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1" name="Delivery">
                <a:extLst>
                  <a:ext uri="{FF2B5EF4-FFF2-40B4-BE49-F238E27FC236}">
                    <a16:creationId xmlns:a16="http://schemas.microsoft.com/office/drawing/2014/main" id="{2E55DD9D-10A9-8668-3AA7-C1DA192138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0631591"/>
                <a:ext cx="685800" cy="496111"/>
              </a:xfrm>
              <a:prstGeom prst="rect">
                <a:avLst/>
              </a:prstGeom>
            </p:spPr>
          </p:pic>
          <p:pic>
            <p:nvPicPr>
              <p:cNvPr id="29" name="Product">
                <a:extLst>
                  <a:ext uri="{FF2B5EF4-FFF2-40B4-BE49-F238E27FC236}">
                    <a16:creationId xmlns:a16="http://schemas.microsoft.com/office/drawing/2014/main" id="{80E31AE1-D341-3938-E0BD-BF35A0B911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95947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33" name="Sales">
                <a:extLst>
                  <a:ext uri="{FF2B5EF4-FFF2-40B4-BE49-F238E27FC236}">
                    <a16:creationId xmlns:a16="http://schemas.microsoft.com/office/drawing/2014/main" id="{CF5A9ED8-F64A-99ED-10E5-433533D4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86479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7" name="Overview" descr="A black and white bar chart&#10;&#10;Description automatically generated">
                <a:extLst>
                  <a:ext uri="{FF2B5EF4-FFF2-40B4-BE49-F238E27FC236}">
                    <a16:creationId xmlns:a16="http://schemas.microsoft.com/office/drawing/2014/main" id="{A4EFBC23-2DB6-68F1-7E3E-630BA7A0E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7701191"/>
                <a:ext cx="685800" cy="678426"/>
              </a:xfrm>
              <a:prstGeom prst="rect">
                <a:avLst/>
              </a:prstGeom>
            </p:spPr>
          </p:pic>
        </p:grpSp>
        <p:grpSp>
          <p:nvGrpSpPr>
            <p:cNvPr id="36" name="Filter_Icons">
              <a:extLst>
                <a:ext uri="{FF2B5EF4-FFF2-40B4-BE49-F238E27FC236}">
                  <a16:creationId xmlns:a16="http://schemas.microsoft.com/office/drawing/2014/main" id="{55EA662A-9608-0E24-7544-CB16F74BB29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266700"/>
              <a:ext cx="685800" cy="1565340"/>
              <a:chOff x="266700" y="266700"/>
              <a:chExt cx="685800" cy="1565340"/>
            </a:xfrm>
          </p:grpSpPr>
          <p:pic>
            <p:nvPicPr>
              <p:cNvPr id="23" name="Filter">
                <a:extLst>
                  <a:ext uri="{FF2B5EF4-FFF2-40B4-BE49-F238E27FC236}">
                    <a16:creationId xmlns:a16="http://schemas.microsoft.com/office/drawing/2014/main" id="{0D31A7DD-06A0-277A-C8C8-9EEE57F302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19200"/>
                <a:ext cx="685800" cy="612840"/>
              </a:xfrm>
              <a:prstGeom prst="rect">
                <a:avLst/>
              </a:prstGeom>
            </p:spPr>
          </p:pic>
          <p:pic>
            <p:nvPicPr>
              <p:cNvPr id="35" name="Clear_Filters">
                <a:extLst>
                  <a:ext uri="{FF2B5EF4-FFF2-40B4-BE49-F238E27FC236}">
                    <a16:creationId xmlns:a16="http://schemas.microsoft.com/office/drawing/2014/main" id="{CBD63BE9-A275-DB5C-AC04-D6942FAB8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266700"/>
                <a:ext cx="685800" cy="685800"/>
              </a:xfrm>
              <a:prstGeom prst="rect">
                <a:avLst/>
              </a:prstGeom>
            </p:spPr>
          </p:pic>
        </p:grpSp>
      </p:grpSp>
      <p:grpSp>
        <p:nvGrpSpPr>
          <p:cNvPr id="15" name="Margins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  <p:pic>
        <p:nvPicPr>
          <p:cNvPr id="24" name="Back">
            <a:extLst>
              <a:ext uri="{FF2B5EF4-FFF2-40B4-BE49-F238E27FC236}">
                <a16:creationId xmlns:a16="http://schemas.microsoft.com/office/drawing/2014/main" id="{BFB9C893-22D7-51C4-D97D-B4AB119ED9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886200"/>
            <a:ext cx="685800" cy="671208"/>
          </a:xfrm>
          <a:prstGeom prst="rect">
            <a:avLst/>
          </a:prstGeom>
        </p:spPr>
      </p:pic>
      <p:pic>
        <p:nvPicPr>
          <p:cNvPr id="25" name="Info">
            <a:extLst>
              <a:ext uri="{FF2B5EF4-FFF2-40B4-BE49-F238E27FC236}">
                <a16:creationId xmlns:a16="http://schemas.microsoft.com/office/drawing/2014/main" id="{48221FED-0F11-C99D-2814-ED6D1C3AEC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712350"/>
            <a:ext cx="685800" cy="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31</Words>
  <Application>Microsoft Office PowerPoint</Application>
  <PresentationFormat>Custom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Din</vt:lpstr>
      <vt:lpstr>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K</dc:creator>
  <cp:lastModifiedBy>Mateusz K</cp:lastModifiedBy>
  <cp:revision>29</cp:revision>
  <dcterms:created xsi:type="dcterms:W3CDTF">2024-09-29T10:40:12Z</dcterms:created>
  <dcterms:modified xsi:type="dcterms:W3CDTF">2024-11-02T11:33:02Z</dcterms:modified>
</cp:coreProperties>
</file>