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59" r:id="rId5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C69"/>
    <a:srgbClr val="B1B8C5"/>
    <a:srgbClr val="FBFBFB"/>
    <a:srgbClr val="375881"/>
    <a:srgbClr val="314E72"/>
    <a:srgbClr val="2B4564"/>
    <a:srgbClr val="233851"/>
    <a:srgbClr val="36699C"/>
    <a:srgbClr val="407DBA"/>
    <a:srgbClr val="1E3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5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2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2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2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6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4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4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4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96" y="3362326"/>
            <a:ext cx="103155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96" y="5010150"/>
            <a:ext cx="103155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2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2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5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47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7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F9752-CF4F-4FCB-AD1E-762587F45785}" type="datetimeFigureOut">
              <a:rPr lang="pl-PL" smtClean="0"/>
              <a:t>19.10.2024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7" name="Navigation_Icons">
            <a:extLst>
              <a:ext uri="{FF2B5EF4-FFF2-40B4-BE49-F238E27FC236}">
                <a16:creationId xmlns:a16="http://schemas.microsoft.com/office/drawing/2014/main" id="{276D7756-B91B-FC78-159A-B7CA15F5F3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084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Backgrounds">
            <a:extLst>
              <a:ext uri="{FF2B5EF4-FFF2-40B4-BE49-F238E27FC236}">
                <a16:creationId xmlns:a16="http://schemas.microsoft.com/office/drawing/2014/main" id="{82796C23-C501-378A-3A0E-3D52BC9E6BE3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24" name="Navigation_Icons">
            <a:extLst>
              <a:ext uri="{FF2B5EF4-FFF2-40B4-BE49-F238E27FC236}">
                <a16:creationId xmlns:a16="http://schemas.microsoft.com/office/drawing/2014/main" id="{3C7662EA-3777-F7E4-9046-28E2626067F5}"/>
              </a:ext>
            </a:extLst>
          </p:cNvPr>
          <p:cNvGrpSpPr/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16" name="Sales_Active">
              <a:extLst>
                <a:ext uri="{FF2B5EF4-FFF2-40B4-BE49-F238E27FC236}">
                  <a16:creationId xmlns:a16="http://schemas.microsoft.com/office/drawing/2014/main" id="{CBA1E548-47A0-5D19-EE2E-745BE671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55208"/>
              <a:ext cx="685800" cy="685800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 hidden="1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 hidden="1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Sales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13550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4F3B614-D77C-6DB9-9B7F-1C571F943C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4900" y="7701191"/>
            <a:ext cx="687600" cy="5405209"/>
            <a:chOff x="264900" y="7701191"/>
            <a:chExt cx="6876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17" name="Product_Active">
              <a:extLst>
                <a:ext uri="{FF2B5EF4-FFF2-40B4-BE49-F238E27FC236}">
                  <a16:creationId xmlns:a16="http://schemas.microsoft.com/office/drawing/2014/main" id="{645C83B4-2202-A81A-2B71-E6F4EF594C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00" y="9594000"/>
              <a:ext cx="687600" cy="687600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Product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79281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ackgrounds">
            <a:extLst>
              <a:ext uri="{FF2B5EF4-FFF2-40B4-BE49-F238E27FC236}">
                <a16:creationId xmlns:a16="http://schemas.microsoft.com/office/drawing/2014/main" id="{CFDB4DC8-A7C9-736B-4824-A1B879447B5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8" name="Navigation">
            <a:extLst>
              <a:ext uri="{FF2B5EF4-FFF2-40B4-BE49-F238E27FC236}">
                <a16:creationId xmlns:a16="http://schemas.microsoft.com/office/drawing/2014/main" id="{FAB7F51D-1955-F997-424A-FC18BEB26D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" cy="13716000"/>
            <a:chOff x="0" y="0"/>
            <a:chExt cx="1219200" cy="13716000"/>
          </a:xfrm>
        </p:grpSpPr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7" name="Navigation_Icons">
              <a:extLst>
                <a:ext uri="{FF2B5EF4-FFF2-40B4-BE49-F238E27FC236}">
                  <a16:creationId xmlns:a16="http://schemas.microsoft.com/office/drawing/2014/main" id="{276D7756-B91B-FC78-159A-B7CA15F5F36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7701191"/>
              <a:ext cx="685800" cy="5405209"/>
              <a:chOff x="266700" y="7701191"/>
              <a:chExt cx="685800" cy="5405209"/>
            </a:xfrm>
          </p:grpSpPr>
          <p:pic>
            <p:nvPicPr>
              <p:cNvPr id="19" name="Customer" descr="A white person with black background&#10;&#10;Description automatically generated">
                <a:extLst>
                  <a:ext uri="{FF2B5EF4-FFF2-40B4-BE49-F238E27FC236}">
                    <a16:creationId xmlns:a16="http://schemas.microsoft.com/office/drawing/2014/main" id="{34404271-7B4D-92D4-408E-2707F8AB7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1488391"/>
                <a:ext cx="685800" cy="677537"/>
              </a:xfrm>
              <a:prstGeom prst="rect">
                <a:avLst/>
              </a:prstGeom>
            </p:spPr>
          </p:pic>
          <p:pic>
            <p:nvPicPr>
              <p:cNvPr id="31" name="Retention">
                <a:extLst>
                  <a:ext uri="{FF2B5EF4-FFF2-40B4-BE49-F238E27FC236}">
                    <a16:creationId xmlns:a16="http://schemas.microsoft.com/office/drawing/2014/main" id="{9E6125AA-6E70-F2E1-9175-DDAA0C00D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4351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1" name="Delivery">
                <a:extLst>
                  <a:ext uri="{FF2B5EF4-FFF2-40B4-BE49-F238E27FC236}">
                    <a16:creationId xmlns:a16="http://schemas.microsoft.com/office/drawing/2014/main" id="{2E55DD9D-10A9-8668-3AA7-C1DA192138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0631591"/>
                <a:ext cx="685800" cy="496111"/>
              </a:xfrm>
              <a:prstGeom prst="rect">
                <a:avLst/>
              </a:prstGeom>
            </p:spPr>
          </p:pic>
          <p:pic>
            <p:nvPicPr>
              <p:cNvPr id="29" name="Product">
                <a:extLst>
                  <a:ext uri="{FF2B5EF4-FFF2-40B4-BE49-F238E27FC236}">
                    <a16:creationId xmlns:a16="http://schemas.microsoft.com/office/drawing/2014/main" id="{80E31AE1-D341-3938-E0BD-BF35A0B91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95947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33" name="Sales">
                <a:extLst>
                  <a:ext uri="{FF2B5EF4-FFF2-40B4-BE49-F238E27FC236}">
                    <a16:creationId xmlns:a16="http://schemas.microsoft.com/office/drawing/2014/main" id="{CF5A9ED8-F64A-99ED-10E5-433533D4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86479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7" name="Overview" descr="A black and white bar chart&#10;&#10;Description automatically generated">
                <a:extLst>
                  <a:ext uri="{FF2B5EF4-FFF2-40B4-BE49-F238E27FC236}">
                    <a16:creationId xmlns:a16="http://schemas.microsoft.com/office/drawing/2014/main" id="{A4EFBC23-2DB6-68F1-7E3E-630BA7A0E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7701191"/>
                <a:ext cx="685800" cy="678426"/>
              </a:xfrm>
              <a:prstGeom prst="rect">
                <a:avLst/>
              </a:prstGeom>
            </p:spPr>
          </p:pic>
        </p:grpSp>
        <p:grpSp>
          <p:nvGrpSpPr>
            <p:cNvPr id="36" name="Filter_Icons">
              <a:extLst>
                <a:ext uri="{FF2B5EF4-FFF2-40B4-BE49-F238E27FC236}">
                  <a16:creationId xmlns:a16="http://schemas.microsoft.com/office/drawing/2014/main" id="{55EA662A-9608-0E24-7544-CB16F74BB29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266700"/>
              <a:ext cx="685800" cy="1565340"/>
              <a:chOff x="266700" y="266700"/>
              <a:chExt cx="685800" cy="1565340"/>
            </a:xfrm>
          </p:grpSpPr>
          <p:pic>
            <p:nvPicPr>
              <p:cNvPr id="23" name="Filter">
                <a:extLst>
                  <a:ext uri="{FF2B5EF4-FFF2-40B4-BE49-F238E27FC236}">
                    <a16:creationId xmlns:a16="http://schemas.microsoft.com/office/drawing/2014/main" id="{0D31A7DD-06A0-277A-C8C8-9EEE57F30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19200"/>
                <a:ext cx="685800" cy="612840"/>
              </a:xfrm>
              <a:prstGeom prst="rect">
                <a:avLst/>
              </a:prstGeom>
            </p:spPr>
          </p:pic>
          <p:pic>
            <p:nvPicPr>
              <p:cNvPr id="35" name="Clear_Filters">
                <a:extLst>
                  <a:ext uri="{FF2B5EF4-FFF2-40B4-BE49-F238E27FC236}">
                    <a16:creationId xmlns:a16="http://schemas.microsoft.com/office/drawing/2014/main" id="{CBD63BE9-A275-DB5C-AC04-D6942FAB8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266700"/>
                <a:ext cx="685800" cy="685800"/>
              </a:xfrm>
              <a:prstGeom prst="rect">
                <a:avLst/>
              </a:prstGeom>
            </p:spPr>
          </p:pic>
        </p:grpSp>
      </p:grpSp>
      <p:grpSp>
        <p:nvGrpSpPr>
          <p:cNvPr id="15" name="Margins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  <p:pic>
        <p:nvPicPr>
          <p:cNvPr id="24" name="Back">
            <a:extLst>
              <a:ext uri="{FF2B5EF4-FFF2-40B4-BE49-F238E27FC236}">
                <a16:creationId xmlns:a16="http://schemas.microsoft.com/office/drawing/2014/main" id="{BFB9C893-22D7-51C4-D97D-B4AB119ED9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886200"/>
            <a:ext cx="685800" cy="671208"/>
          </a:xfrm>
          <a:prstGeom prst="rect">
            <a:avLst/>
          </a:prstGeom>
        </p:spPr>
      </p:pic>
      <p:pic>
        <p:nvPicPr>
          <p:cNvPr id="25" name="Info">
            <a:extLst>
              <a:ext uri="{FF2B5EF4-FFF2-40B4-BE49-F238E27FC236}">
                <a16:creationId xmlns:a16="http://schemas.microsoft.com/office/drawing/2014/main" id="{48221FED-0F11-C99D-2814-ED6D1C3AEC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712350"/>
            <a:ext cx="685800" cy="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14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DIN</vt:lpstr>
      <vt:lpstr>DIN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</dc:creator>
  <cp:lastModifiedBy>Mateusz K</cp:lastModifiedBy>
  <cp:revision>24</cp:revision>
  <dcterms:created xsi:type="dcterms:W3CDTF">2024-09-29T10:40:12Z</dcterms:created>
  <dcterms:modified xsi:type="dcterms:W3CDTF">2024-10-19T21:33:34Z</dcterms:modified>
</cp:coreProperties>
</file>