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0" r:id="rId4"/>
    <p:sldId id="261" r:id="rId5"/>
    <p:sldId id="263" r:id="rId6"/>
    <p:sldId id="264" r:id="rId7"/>
    <p:sldId id="265" r:id="rId8"/>
    <p:sldId id="259" r:id="rId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8C5"/>
    <a:srgbClr val="959FB1"/>
    <a:srgbClr val="6E7B92"/>
    <a:srgbClr val="919BAD"/>
    <a:srgbClr val="FBFBFB"/>
    <a:srgbClr val="344C69"/>
    <a:srgbClr val="375881"/>
    <a:srgbClr val="314E72"/>
    <a:srgbClr val="2B4564"/>
    <a:srgbClr val="23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431" autoAdjust="0"/>
  </p:normalViewPr>
  <p:slideViewPr>
    <p:cSldViewPr snapToGrid="0">
      <p:cViewPr varScale="1">
        <p:scale>
          <a:sx n="53" d="100"/>
          <a:sy n="53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03.12.2024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4F65-4EBE-ADB2-4090-274D9079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C66ABF36-DB6F-1033-0258-D4CBDA58E04B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86C56ECB-F574-AC43-7810-BEE997148820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5CF7B99-E37C-9A0B-D328-90EDFACDE9C2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BBD6B574-844F-AF65-58AB-02A903FA36E5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36EDC927-563E-4D7E-4018-62CB6931D0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57661F78-F195-5668-6521-15A2E3DA49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822661-A1A9-8E0E-734D-84E87D7271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33FC52CD-7441-DB5B-D325-E6647B7F30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1792406A-5EE7-CEA5-DB6A-8179BB0EE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1DF4991-DC6F-EBD1-E650-A8D17A55670B}"/>
              </a:ext>
            </a:extLst>
          </p:cNvPr>
          <p:cNvGrpSpPr/>
          <p:nvPr/>
        </p:nvGrpSpPr>
        <p:grpSpPr>
          <a:xfrm>
            <a:off x="266700" y="7696194"/>
            <a:ext cx="685800" cy="5410206"/>
            <a:chOff x="266700" y="7696194"/>
            <a:chExt cx="685800" cy="5410206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AED5023E-E6D6-BBA7-3308-1A57CDE1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F4DEEEF5-B95C-8105-3155-F5279A135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3D387E03-95AC-053A-BA12-AEFBF9AF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DA03B10D-9F68-44F0-3935-290DCAA6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F02C4E3F-E0AD-0510-3C06-8C07E336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17" name="Overview_Active" descr="A blue bar chart with black background&#10;&#10;Description automatically generated">
              <a:extLst>
                <a:ext uri="{FF2B5EF4-FFF2-40B4-BE49-F238E27FC236}">
                  <a16:creationId xmlns:a16="http://schemas.microsoft.com/office/drawing/2014/main" id="{BC712264-2A5A-E573-456E-FD6EB701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62" y="7696194"/>
              <a:ext cx="680400" cy="680400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0261E5E3-6611-FB34-5BAE-3A5EF68B68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9B25FCAA-27E0-4097-70F1-DBDE9DA80B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97A63D5-6A51-7AB4-17B7-DCFD2A18ADC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81732645-ACD2-1D62-3E61-708FD2C8D0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BD89A0F8-E3A9-1A2D-009F-9468208343D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B27F89EE-3138-1AF8-0906-6DEC8E303C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F0120DF4-9B4E-38BC-5233-28E6887F91C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68B42CC3-5F52-5131-C153-4ABAD337F7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BE548927-6543-495E-95D5-D4F1A4847E6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4C858F39-3882-17A8-6192-D9E890E3606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73D6301B-FF7B-B923-6FB7-E817D4EED31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E20B40F8-1567-A614-A36A-37586C118B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2995A8A3-D4C9-7C7B-C298-8BCA23B6E54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322FE810-F954-E2B3-1AA8-79048DC605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1A1B5CEC-BF3E-CD68-860A-0036950B223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Overview</a:t>
            </a:r>
            <a:endParaRPr lang="pl-PL" sz="6000" dirty="0">
              <a:solidFill>
                <a:srgbClr val="344C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9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88" name="Switch_Button_Left">
            <a:extLst>
              <a:ext uri="{FF2B5EF4-FFF2-40B4-BE49-F238E27FC236}">
                <a16:creationId xmlns:a16="http://schemas.microsoft.com/office/drawing/2014/main" id="{F631B5FC-3984-A30F-24FF-7EE598C5D6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1937544" y="9655175"/>
            <a:ext cx="247650" cy="2749392"/>
            <a:chOff x="12219781" y="9655175"/>
            <a:chExt cx="247650" cy="2749392"/>
          </a:xfrm>
        </p:grpSpPr>
        <p:cxnSp>
          <p:nvCxnSpPr>
            <p:cNvPr id="89" name="2.2_Line">
              <a:extLst>
                <a:ext uri="{FF2B5EF4-FFF2-40B4-BE49-F238E27FC236}">
                  <a16:creationId xmlns:a16="http://schemas.microsoft.com/office/drawing/2014/main" id="{36AED766-B8CC-8FF0-F43C-D2E5AD68F6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2.1_Line">
              <a:extLst>
                <a:ext uri="{FF2B5EF4-FFF2-40B4-BE49-F238E27FC236}">
                  <a16:creationId xmlns:a16="http://schemas.microsoft.com/office/drawing/2014/main" id="{3D6BC1AC-9C67-CF9C-1BDA-75A8AD071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.2_Line">
              <a:extLst>
                <a:ext uri="{FF2B5EF4-FFF2-40B4-BE49-F238E27FC236}">
                  <a16:creationId xmlns:a16="http://schemas.microsoft.com/office/drawing/2014/main" id="{3AB7D25F-6CB7-582C-7E06-B525D6E498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.1_Line">
              <a:extLst>
                <a:ext uri="{FF2B5EF4-FFF2-40B4-BE49-F238E27FC236}">
                  <a16:creationId xmlns:a16="http://schemas.microsoft.com/office/drawing/2014/main" id="{8E1DF185-517C-C0F4-248B-16B897BD90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utton">
              <a:extLst>
                <a:ext uri="{FF2B5EF4-FFF2-40B4-BE49-F238E27FC236}">
                  <a16:creationId xmlns:a16="http://schemas.microsoft.com/office/drawing/2014/main" id="{D716CB4E-4A76-DB73-F7AF-026AB3E2F4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4" name="Arrow_Bottom">
              <a:extLst>
                <a:ext uri="{FF2B5EF4-FFF2-40B4-BE49-F238E27FC236}">
                  <a16:creationId xmlns:a16="http://schemas.microsoft.com/office/drawing/2014/main" id="{C1467DF7-D23D-370D-8B39-F079F3C60E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Arrow_Top">
              <a:extLst>
                <a:ext uri="{FF2B5EF4-FFF2-40B4-BE49-F238E27FC236}">
                  <a16:creationId xmlns:a16="http://schemas.microsoft.com/office/drawing/2014/main" id="{FF090BA4-1F07-8D66-0EF3-855C4B9A94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Switch_Button_Right">
            <a:extLst>
              <a:ext uri="{FF2B5EF4-FFF2-40B4-BE49-F238E27FC236}">
                <a16:creationId xmlns:a16="http://schemas.microsoft.com/office/drawing/2014/main" id="{7585C776-2286-FCC9-E26B-83D128CB42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219781" y="9655175"/>
            <a:ext cx="247650" cy="2749392"/>
            <a:chOff x="12219781" y="9655175"/>
            <a:chExt cx="247650" cy="2749392"/>
          </a:xfrm>
        </p:grpSpPr>
        <p:cxnSp>
          <p:nvCxnSpPr>
            <p:cNvPr id="81" name="2.2_Line">
              <a:extLst>
                <a:ext uri="{FF2B5EF4-FFF2-40B4-BE49-F238E27FC236}">
                  <a16:creationId xmlns:a16="http://schemas.microsoft.com/office/drawing/2014/main" id="{0750E59D-9BA3-6FB2-54D0-04681D74CD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2.1_Line">
              <a:extLst>
                <a:ext uri="{FF2B5EF4-FFF2-40B4-BE49-F238E27FC236}">
                  <a16:creationId xmlns:a16="http://schemas.microsoft.com/office/drawing/2014/main" id="{7FEDA156-2837-D607-4C3D-558180B69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.2_Line">
              <a:extLst>
                <a:ext uri="{FF2B5EF4-FFF2-40B4-BE49-F238E27FC236}">
                  <a16:creationId xmlns:a16="http://schemas.microsoft.com/office/drawing/2014/main" id="{7DE5CFB7-DA7E-1087-859C-60F5C56DAD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.1_Line">
              <a:extLst>
                <a:ext uri="{FF2B5EF4-FFF2-40B4-BE49-F238E27FC236}">
                  <a16:creationId xmlns:a16="http://schemas.microsoft.com/office/drawing/2014/main" id="{2612C30F-65D4-6A03-BB8E-5EF2ACB9D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702C6F6-B3F5-66E3-D614-F665B877F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8" name="Arrow_Bottom">
              <a:extLst>
                <a:ext uri="{FF2B5EF4-FFF2-40B4-BE49-F238E27FC236}">
                  <a16:creationId xmlns:a16="http://schemas.microsoft.com/office/drawing/2014/main" id="{37F10C8E-294D-41DC-07B3-63BC10075B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Arrow_Top">
              <a:extLst>
                <a:ext uri="{FF2B5EF4-FFF2-40B4-BE49-F238E27FC236}">
                  <a16:creationId xmlns:a16="http://schemas.microsoft.com/office/drawing/2014/main" id="{23C5DB95-CFE6-0C31-ACB0-0DFA4D450E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95E1018-9B2A-8758-C346-55DC0300B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7601" cy="5405209"/>
            <a:chOff x="266700" y="7701191"/>
            <a:chExt cx="687601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17" name="Delivery_Active">
              <a:extLst>
                <a:ext uri="{FF2B5EF4-FFF2-40B4-BE49-F238E27FC236}">
                  <a16:creationId xmlns:a16="http://schemas.microsoft.com/office/drawing/2014/main" id="{A6BB39AE-8F90-FD67-DFB7-141158E71D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1" y="10631590"/>
              <a:ext cx="687600" cy="508225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Delivery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4232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66" name="Navigation_Icons">
            <a:extLst>
              <a:ext uri="{FF2B5EF4-FFF2-40B4-BE49-F238E27FC236}">
                <a16:creationId xmlns:a16="http://schemas.microsoft.com/office/drawing/2014/main" id="{13873406-E2D1-ADFB-11C3-9C229A52148C}"/>
              </a:ext>
            </a:extLst>
          </p:cNvPr>
          <p:cNvGrpSpPr/>
          <p:nvPr/>
        </p:nvGrpSpPr>
        <p:grpSpPr>
          <a:xfrm>
            <a:off x="265800" y="7701191"/>
            <a:ext cx="687600" cy="5405209"/>
            <a:chOff x="265800" y="7701191"/>
            <a:chExt cx="687600" cy="5405209"/>
          </a:xfrm>
        </p:grpSpPr>
        <p:pic>
          <p:nvPicPr>
            <p:cNvPr id="58" name="Retention" hidden="1">
              <a:extLst>
                <a:ext uri="{FF2B5EF4-FFF2-40B4-BE49-F238E27FC236}">
                  <a16:creationId xmlns:a16="http://schemas.microsoft.com/office/drawing/2014/main" id="{2E4EAA46-1CF4-AEB5-5FE2-8EE15EE3689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64" name="Customer_Active">
              <a:extLst>
                <a:ext uri="{FF2B5EF4-FFF2-40B4-BE49-F238E27FC236}">
                  <a16:creationId xmlns:a16="http://schemas.microsoft.com/office/drawing/2014/main" id="{FEF9EE72-5DDC-B627-41BC-5030A94D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1478328"/>
              <a:ext cx="687600" cy="687600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Customer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404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35167"/>
              <a:chOff x="1828800" y="1581150"/>
              <a:chExt cx="21945600" cy="11535167"/>
            </a:xfrm>
          </p:grpSpPr>
          <p:sp>
            <p:nvSpPr>
              <p:cNvPr id="44" name="3.2_Chart_BG" hidden="1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7590317"/>
                <a:ext cx="10744200" cy="55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1581150"/>
                <a:ext cx="10744200" cy="1150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10744200" cy="1150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BBADFC7E-0F21-42B8-C3F1-4CD84F88481A}"/>
              </a:ext>
            </a:extLst>
          </p:cNvPr>
          <p:cNvGrpSpPr/>
          <p:nvPr/>
        </p:nvGrpSpPr>
        <p:grpSpPr>
          <a:xfrm>
            <a:off x="265800" y="7701191"/>
            <a:ext cx="687600" cy="5414733"/>
            <a:chOff x="265800" y="7701191"/>
            <a:chExt cx="687600" cy="5414733"/>
          </a:xfrm>
        </p:grpSpPr>
        <p:pic>
          <p:nvPicPr>
            <p:cNvPr id="17" name="Retention_Active">
              <a:extLst>
                <a:ext uri="{FF2B5EF4-FFF2-40B4-BE49-F238E27FC236}">
                  <a16:creationId xmlns:a16="http://schemas.microsoft.com/office/drawing/2014/main" id="{1C355D57-B454-AA99-D335-C6F68B5C0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2428324"/>
              <a:ext cx="687600" cy="687600"/>
            </a:xfrm>
            <a:prstGeom prst="rect">
              <a:avLst/>
            </a:prstGeom>
          </p:spPr>
        </p:pic>
        <p:pic>
          <p:nvPicPr>
            <p:cNvPr id="57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B97DC522-3284-0B93-E78F-9ECAEA71CE3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Customer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</a:t>
            </a:r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Retention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2647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35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31</cp:revision>
  <dcterms:created xsi:type="dcterms:W3CDTF">2024-09-29T10:40:12Z</dcterms:created>
  <dcterms:modified xsi:type="dcterms:W3CDTF">2024-12-03T18:41:16Z</dcterms:modified>
</cp:coreProperties>
</file>