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5D8E40-DF6D-1345-AB32-99111DC62E65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1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1E9A-3346-5543-B513-1CA611CF50F1}" type="datetimeFigureOut">
              <a:rPr lang="en-JP" smtClean="0"/>
              <a:t>2020/06/28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E2DC-8A61-0B42-A4AD-69F6E80962E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5545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1E9A-3346-5543-B513-1CA611CF50F1}" type="datetimeFigureOut">
              <a:rPr lang="en-JP" smtClean="0"/>
              <a:t>2020/06/28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E2DC-8A61-0B42-A4AD-69F6E80962E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961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1E9A-3346-5543-B513-1CA611CF50F1}" type="datetimeFigureOut">
              <a:rPr lang="en-JP" smtClean="0"/>
              <a:t>2020/06/28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E2DC-8A61-0B42-A4AD-69F6E80962E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4629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1E9A-3346-5543-B513-1CA611CF50F1}" type="datetimeFigureOut">
              <a:rPr lang="en-JP" smtClean="0"/>
              <a:t>2020/06/28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E2DC-8A61-0B42-A4AD-69F6E80962E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1199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1E9A-3346-5543-B513-1CA611CF50F1}" type="datetimeFigureOut">
              <a:rPr lang="en-JP" smtClean="0"/>
              <a:t>2020/06/28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E2DC-8A61-0B42-A4AD-69F6E80962E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0599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1E9A-3346-5543-B513-1CA611CF50F1}" type="datetimeFigureOut">
              <a:rPr lang="en-JP" smtClean="0"/>
              <a:t>2020/06/28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E2DC-8A61-0B42-A4AD-69F6E80962E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24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1E9A-3346-5543-B513-1CA611CF50F1}" type="datetimeFigureOut">
              <a:rPr lang="en-JP" smtClean="0"/>
              <a:t>2020/06/28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E2DC-8A61-0B42-A4AD-69F6E80962E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4177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1E9A-3346-5543-B513-1CA611CF50F1}" type="datetimeFigureOut">
              <a:rPr lang="en-JP" smtClean="0"/>
              <a:t>2020/06/28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E2DC-8A61-0B42-A4AD-69F6E80962E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6230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1E9A-3346-5543-B513-1CA611CF50F1}" type="datetimeFigureOut">
              <a:rPr lang="en-JP" smtClean="0"/>
              <a:t>2020/06/28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E2DC-8A61-0B42-A4AD-69F6E80962E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613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1E9A-3346-5543-B513-1CA611CF50F1}" type="datetimeFigureOut">
              <a:rPr lang="en-JP" smtClean="0"/>
              <a:t>2020/06/28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E2DC-8A61-0B42-A4AD-69F6E80962E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5755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1E9A-3346-5543-B513-1CA611CF50F1}" type="datetimeFigureOut">
              <a:rPr lang="en-JP" smtClean="0"/>
              <a:t>2020/06/28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E2DC-8A61-0B42-A4AD-69F6E80962E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5500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E1E9A-3346-5543-B513-1CA611CF50F1}" type="datetimeFigureOut">
              <a:rPr lang="en-JP" smtClean="0"/>
              <a:t>2020/06/28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9E2DC-8A61-0B42-A4AD-69F6E80962E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987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273694-5531-A14F-9F3E-B8596B099985}"/>
              </a:ext>
            </a:extLst>
          </p:cNvPr>
          <p:cNvSpPr>
            <a:spLocks noChangeAspect="1"/>
          </p:cNvSpPr>
          <p:nvPr/>
        </p:nvSpPr>
        <p:spPr>
          <a:xfrm>
            <a:off x="818864" y="941696"/>
            <a:ext cx="3960000" cy="39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2287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Macintosh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小沼 俊治</dc:creator>
  <cp:lastModifiedBy>小沼 俊治</cp:lastModifiedBy>
  <cp:revision>3</cp:revision>
  <dcterms:created xsi:type="dcterms:W3CDTF">2020-06-28T05:15:29Z</dcterms:created>
  <dcterms:modified xsi:type="dcterms:W3CDTF">2020-06-28T05:35:40Z</dcterms:modified>
</cp:coreProperties>
</file>