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3600450" cy="5327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659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7"/>
    <p:restoredTop sz="94674"/>
  </p:normalViewPr>
  <p:slideViewPr>
    <p:cSldViewPr snapToGrid="0" snapToObjects="1">
      <p:cViewPr varScale="1">
        <p:scale>
          <a:sx n="132" d="100"/>
          <a:sy n="132" d="100"/>
        </p:scale>
        <p:origin x="135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3E571-5D15-314F-8BDD-038AB9EA9F6E}" type="datetimeFigureOut">
              <a:rPr lang="en-JP" smtClean="0"/>
              <a:t>2020/05/18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86013" y="1143000"/>
            <a:ext cx="2085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D63C1-2C49-A343-AAE5-9DCD3D7D1CB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2957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28488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1pPr>
    <a:lvl2pPr marL="214244" algn="l" defTabSz="428488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2pPr>
    <a:lvl3pPr marL="428488" algn="l" defTabSz="428488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3pPr>
    <a:lvl4pPr marL="642732" algn="l" defTabSz="428488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4pPr>
    <a:lvl5pPr marL="856976" algn="l" defTabSz="428488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5pPr>
    <a:lvl6pPr marL="1071220" algn="l" defTabSz="428488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6pPr>
    <a:lvl7pPr marL="1285464" algn="l" defTabSz="428488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7pPr>
    <a:lvl8pPr marL="1499707" algn="l" defTabSz="428488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8pPr>
    <a:lvl9pPr marL="1713951" algn="l" defTabSz="428488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etprintblog.kingprinters.com/post-card-rule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https://netprintblog.kingprinters.com/post-card-rule/</a:t>
            </a:r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D63C1-2C49-A343-AAE5-9DCD3D7D1CB0}" type="slidenum">
              <a:rPr lang="en-JP" smtClean="0"/>
              <a:t>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62205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871910"/>
            <a:ext cx="3060383" cy="1854811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2798250"/>
            <a:ext cx="2700338" cy="1286282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E7E2-CA85-B74E-A9B4-A8788F7E9988}" type="datetimeFigureOut">
              <a:rPr lang="en-JP" smtClean="0"/>
              <a:t>2020/05/18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4858-1F05-DC42-AE6F-2C432CB8320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3220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E7E2-CA85-B74E-A9B4-A8788F7E9988}" type="datetimeFigureOut">
              <a:rPr lang="en-JP" smtClean="0"/>
              <a:t>2020/05/18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4858-1F05-DC42-AE6F-2C432CB8320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3086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283648"/>
            <a:ext cx="776347" cy="4514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283648"/>
            <a:ext cx="2284035" cy="4514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E7E2-CA85-B74E-A9B4-A8788F7E9988}" type="datetimeFigureOut">
              <a:rPr lang="en-JP" smtClean="0"/>
              <a:t>2020/05/18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4858-1F05-DC42-AE6F-2C432CB8320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5678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E7E2-CA85-B74E-A9B4-A8788F7E9988}" type="datetimeFigureOut">
              <a:rPr lang="en-JP" smtClean="0"/>
              <a:t>2020/05/18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4858-1F05-DC42-AE6F-2C432CB8320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8567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1328214"/>
            <a:ext cx="3105388" cy="2216154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3565334"/>
            <a:ext cx="3105388" cy="1165423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E7E2-CA85-B74E-A9B4-A8788F7E9988}" type="datetimeFigureOut">
              <a:rPr lang="en-JP" smtClean="0"/>
              <a:t>2020/05/18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4858-1F05-DC42-AE6F-2C432CB8320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7488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1418240"/>
            <a:ext cx="1530191" cy="3380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1418240"/>
            <a:ext cx="1530191" cy="3380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E7E2-CA85-B74E-A9B4-A8788F7E9988}" type="datetimeFigureOut">
              <a:rPr lang="en-JP" smtClean="0"/>
              <a:t>2020/05/18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4858-1F05-DC42-AE6F-2C432CB8320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022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83649"/>
            <a:ext cx="3105388" cy="10297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1306014"/>
            <a:ext cx="1523159" cy="640058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946072"/>
            <a:ext cx="1523159" cy="2862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1306014"/>
            <a:ext cx="1530660" cy="640058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946072"/>
            <a:ext cx="1530660" cy="2862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E7E2-CA85-B74E-A9B4-A8788F7E9988}" type="datetimeFigureOut">
              <a:rPr lang="en-JP" smtClean="0"/>
              <a:t>2020/05/18</a:t>
            </a:fld>
            <a:endParaRPr lang="en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4858-1F05-DC42-AE6F-2C432CB8320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0124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E7E2-CA85-B74E-A9B4-A8788F7E9988}" type="datetimeFigureOut">
              <a:rPr lang="en-JP" smtClean="0"/>
              <a:t>2020/05/18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4858-1F05-DC42-AE6F-2C432CB8320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116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E7E2-CA85-B74E-A9B4-A8788F7E9988}" type="datetimeFigureOut">
              <a:rPr lang="en-JP" smtClean="0"/>
              <a:t>2020/05/18</a:t>
            </a:fld>
            <a:endParaRPr lang="en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4858-1F05-DC42-AE6F-2C432CB8320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76601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355177"/>
            <a:ext cx="1161239" cy="1243118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767084"/>
            <a:ext cx="1822728" cy="3786085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598295"/>
            <a:ext cx="1161239" cy="2961039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E7E2-CA85-B74E-A9B4-A8788F7E9988}" type="datetimeFigureOut">
              <a:rPr lang="en-JP" smtClean="0"/>
              <a:t>2020/05/18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4858-1F05-DC42-AE6F-2C432CB8320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3233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355177"/>
            <a:ext cx="1161239" cy="1243118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767084"/>
            <a:ext cx="1822728" cy="3786085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598295"/>
            <a:ext cx="1161239" cy="2961039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E7E2-CA85-B74E-A9B4-A8788F7E9988}" type="datetimeFigureOut">
              <a:rPr lang="en-JP" smtClean="0"/>
              <a:t>2020/05/18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4858-1F05-DC42-AE6F-2C432CB8320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565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283649"/>
            <a:ext cx="3105388" cy="1029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1418240"/>
            <a:ext cx="3105388" cy="338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4937943"/>
            <a:ext cx="810101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7E7E2-CA85-B74E-A9B4-A8788F7E9988}" type="datetimeFigureOut">
              <a:rPr lang="en-JP" smtClean="0"/>
              <a:t>2020/05/18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4937943"/>
            <a:ext cx="1215152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4937943"/>
            <a:ext cx="810101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F4858-1F05-DC42-AE6F-2C432CB8320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1055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8CCE2B0-5A26-E046-9220-DF8D450041DB}"/>
              </a:ext>
            </a:extLst>
          </p:cNvPr>
          <p:cNvSpPr/>
          <p:nvPr/>
        </p:nvSpPr>
        <p:spPr>
          <a:xfrm>
            <a:off x="270000" y="273600"/>
            <a:ext cx="792000" cy="900000"/>
          </a:xfrm>
          <a:prstGeom prst="rect">
            <a:avLst/>
          </a:prstGeom>
          <a:solidFill>
            <a:srgbClr val="FF7659"/>
          </a:solidFill>
          <a:ln w="9525">
            <a:solidFill>
              <a:srgbClr val="FF7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ja-JP" altLang="en-US" b="1"/>
              <a:t>切手</a:t>
            </a:r>
            <a:endParaRPr lang="en-US" altLang="ja-JP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C58A1B-A532-FC46-9BE3-225B711CD443}"/>
              </a:ext>
            </a:extLst>
          </p:cNvPr>
          <p:cNvSpPr/>
          <p:nvPr/>
        </p:nvSpPr>
        <p:spPr>
          <a:xfrm>
            <a:off x="198000" y="4471200"/>
            <a:ext cx="144000" cy="244800"/>
          </a:xfrm>
          <a:prstGeom prst="rect">
            <a:avLst/>
          </a:prstGeom>
          <a:noFill/>
          <a:ln w="9525">
            <a:solidFill>
              <a:srgbClr val="FF765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JP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9D7B07-B279-304E-828E-1DE71A1BC862}"/>
              </a:ext>
            </a:extLst>
          </p:cNvPr>
          <p:cNvSpPr/>
          <p:nvPr/>
        </p:nvSpPr>
        <p:spPr>
          <a:xfrm>
            <a:off x="342000" y="4471200"/>
            <a:ext cx="144000" cy="244800"/>
          </a:xfrm>
          <a:prstGeom prst="rect">
            <a:avLst/>
          </a:prstGeom>
          <a:noFill/>
          <a:ln w="9525">
            <a:solidFill>
              <a:srgbClr val="FF765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JP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4F0192-5789-E84B-BC0A-572C8D731B93}"/>
              </a:ext>
            </a:extLst>
          </p:cNvPr>
          <p:cNvSpPr/>
          <p:nvPr/>
        </p:nvSpPr>
        <p:spPr>
          <a:xfrm>
            <a:off x="486000" y="4471200"/>
            <a:ext cx="144000" cy="244800"/>
          </a:xfrm>
          <a:prstGeom prst="rect">
            <a:avLst/>
          </a:prstGeom>
          <a:noFill/>
          <a:ln w="9525">
            <a:solidFill>
              <a:srgbClr val="FF765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JP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518A45-52D8-3F48-8C80-EA14A9CD434F}"/>
              </a:ext>
            </a:extLst>
          </p:cNvPr>
          <p:cNvSpPr/>
          <p:nvPr/>
        </p:nvSpPr>
        <p:spPr>
          <a:xfrm>
            <a:off x="666000" y="4471200"/>
            <a:ext cx="144000" cy="244800"/>
          </a:xfrm>
          <a:prstGeom prst="rect">
            <a:avLst/>
          </a:prstGeom>
          <a:noFill/>
          <a:ln w="9525">
            <a:solidFill>
              <a:srgbClr val="FF765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JP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361A87-CD71-7E41-B028-C8209C40FAFC}"/>
              </a:ext>
            </a:extLst>
          </p:cNvPr>
          <p:cNvSpPr/>
          <p:nvPr/>
        </p:nvSpPr>
        <p:spPr>
          <a:xfrm>
            <a:off x="810000" y="4471200"/>
            <a:ext cx="144000" cy="244800"/>
          </a:xfrm>
          <a:prstGeom prst="rect">
            <a:avLst/>
          </a:prstGeom>
          <a:noFill/>
          <a:ln w="9525">
            <a:solidFill>
              <a:srgbClr val="FF765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JP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3C6480-5E3D-2A44-8E42-36263640157B}"/>
              </a:ext>
            </a:extLst>
          </p:cNvPr>
          <p:cNvSpPr/>
          <p:nvPr/>
        </p:nvSpPr>
        <p:spPr>
          <a:xfrm>
            <a:off x="954000" y="4471200"/>
            <a:ext cx="144000" cy="244800"/>
          </a:xfrm>
          <a:prstGeom prst="rect">
            <a:avLst/>
          </a:prstGeom>
          <a:noFill/>
          <a:ln w="9525">
            <a:solidFill>
              <a:srgbClr val="FF765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JP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899FDC-3200-C249-AD21-FA2688D7F646}"/>
              </a:ext>
            </a:extLst>
          </p:cNvPr>
          <p:cNvSpPr/>
          <p:nvPr/>
        </p:nvSpPr>
        <p:spPr>
          <a:xfrm>
            <a:off x="1098000" y="4471200"/>
            <a:ext cx="144000" cy="244800"/>
          </a:xfrm>
          <a:prstGeom prst="rect">
            <a:avLst/>
          </a:prstGeom>
          <a:noFill/>
          <a:ln w="9525">
            <a:solidFill>
              <a:srgbClr val="FF765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JP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CE2EF3-9955-754E-B949-2A403B02C846}"/>
              </a:ext>
            </a:extLst>
          </p:cNvPr>
          <p:cNvSpPr/>
          <p:nvPr/>
        </p:nvSpPr>
        <p:spPr>
          <a:xfrm>
            <a:off x="450000" y="1224000"/>
            <a:ext cx="432000" cy="827999"/>
          </a:xfrm>
          <a:prstGeom prst="rect">
            <a:avLst/>
          </a:prstGeom>
          <a:pattFill prst="pct10">
            <a:fgClr>
              <a:srgbClr val="FF7659"/>
            </a:fgClr>
            <a:bgClr>
              <a:schemeClr val="bg1"/>
            </a:bgClr>
          </a:pattFill>
          <a:ln w="9525">
            <a:solidFill>
              <a:srgbClr val="FF76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JP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65A1DC7-0E95-7148-8E06-EB5D12E30EB3}"/>
              </a:ext>
            </a:extLst>
          </p:cNvPr>
          <p:cNvSpPr/>
          <p:nvPr/>
        </p:nvSpPr>
        <p:spPr>
          <a:xfrm>
            <a:off x="414000" y="1386000"/>
            <a:ext cx="503999" cy="503999"/>
          </a:xfrm>
          <a:prstGeom prst="ellipse">
            <a:avLst/>
          </a:prstGeom>
          <a:pattFill prst="pct10">
            <a:fgClr>
              <a:srgbClr val="FF7659"/>
            </a:fgClr>
            <a:bgClr>
              <a:schemeClr val="bg1"/>
            </a:bgClr>
          </a:pattFill>
          <a:ln>
            <a:solidFill>
              <a:srgbClr val="FF76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JP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3A6B718-0D33-214E-B092-AFC281EA2607}"/>
              </a:ext>
            </a:extLst>
          </p:cNvPr>
          <p:cNvSpPr/>
          <p:nvPr/>
        </p:nvSpPr>
        <p:spPr>
          <a:xfrm>
            <a:off x="3121200" y="432000"/>
            <a:ext cx="216000" cy="298800"/>
          </a:xfrm>
          <a:prstGeom prst="rect">
            <a:avLst/>
          </a:prstGeom>
          <a:noFill/>
          <a:ln w="9525">
            <a:solidFill>
              <a:srgbClr val="FF76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JP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E2E351D-31AA-5F47-8945-0524DCAD6D1B}"/>
              </a:ext>
            </a:extLst>
          </p:cNvPr>
          <p:cNvSpPr/>
          <p:nvPr/>
        </p:nvSpPr>
        <p:spPr>
          <a:xfrm>
            <a:off x="1594799" y="432000"/>
            <a:ext cx="226800" cy="298800"/>
          </a:xfrm>
          <a:prstGeom prst="rect">
            <a:avLst/>
          </a:prstGeom>
          <a:noFill/>
          <a:ln w="19050">
            <a:solidFill>
              <a:srgbClr val="FF76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JP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6CE192C-7044-B943-9DB3-4A60DAD2C3BA}"/>
              </a:ext>
            </a:extLst>
          </p:cNvPr>
          <p:cNvSpPr/>
          <p:nvPr/>
        </p:nvSpPr>
        <p:spPr>
          <a:xfrm>
            <a:off x="1854000" y="432000"/>
            <a:ext cx="226800" cy="298800"/>
          </a:xfrm>
          <a:prstGeom prst="rect">
            <a:avLst/>
          </a:prstGeom>
          <a:noFill/>
          <a:ln w="19050">
            <a:solidFill>
              <a:srgbClr val="FF76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JP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22F990-3B89-3649-B698-F397C4FF8DFB}"/>
              </a:ext>
            </a:extLst>
          </p:cNvPr>
          <p:cNvSpPr/>
          <p:nvPr/>
        </p:nvSpPr>
        <p:spPr>
          <a:xfrm>
            <a:off x="2113200" y="432000"/>
            <a:ext cx="226800" cy="298800"/>
          </a:xfrm>
          <a:prstGeom prst="rect">
            <a:avLst/>
          </a:prstGeom>
          <a:noFill/>
          <a:ln w="19050">
            <a:solidFill>
              <a:srgbClr val="FF76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JP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BD7A006-1344-FA4A-9A39-B994012BAD7B}"/>
              </a:ext>
            </a:extLst>
          </p:cNvPr>
          <p:cNvSpPr/>
          <p:nvPr/>
        </p:nvSpPr>
        <p:spPr>
          <a:xfrm>
            <a:off x="2376000" y="432000"/>
            <a:ext cx="216000" cy="298800"/>
          </a:xfrm>
          <a:prstGeom prst="rect">
            <a:avLst/>
          </a:prstGeom>
          <a:noFill/>
          <a:ln w="9525">
            <a:solidFill>
              <a:srgbClr val="FF76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JP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379FF76-898F-C944-B51D-347DFDA5E00F}"/>
              </a:ext>
            </a:extLst>
          </p:cNvPr>
          <p:cNvSpPr/>
          <p:nvPr/>
        </p:nvSpPr>
        <p:spPr>
          <a:xfrm>
            <a:off x="2624400" y="432000"/>
            <a:ext cx="216000" cy="298800"/>
          </a:xfrm>
          <a:prstGeom prst="rect">
            <a:avLst/>
          </a:prstGeom>
          <a:noFill/>
          <a:ln w="9525">
            <a:solidFill>
              <a:srgbClr val="FF76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JP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68B00AF-B822-674E-A8B9-E1C11AB27538}"/>
              </a:ext>
            </a:extLst>
          </p:cNvPr>
          <p:cNvSpPr/>
          <p:nvPr/>
        </p:nvSpPr>
        <p:spPr>
          <a:xfrm>
            <a:off x="2872800" y="432000"/>
            <a:ext cx="216000" cy="298800"/>
          </a:xfrm>
          <a:prstGeom prst="rect">
            <a:avLst/>
          </a:prstGeom>
          <a:noFill/>
          <a:ln w="9525">
            <a:solidFill>
              <a:srgbClr val="FF76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JP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C67DB1E-7F43-AD4B-B3B0-6C378FB8FD60}"/>
              </a:ext>
            </a:extLst>
          </p:cNvPr>
          <p:cNvCxnSpPr/>
          <p:nvPr/>
        </p:nvCxnSpPr>
        <p:spPr>
          <a:xfrm>
            <a:off x="2340000" y="583200"/>
            <a:ext cx="36000" cy="0"/>
          </a:xfrm>
          <a:prstGeom prst="line">
            <a:avLst/>
          </a:prstGeom>
          <a:ln w="19050">
            <a:solidFill>
              <a:srgbClr val="FF7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89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768</TotalTime>
  <Words>12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小沼 俊治</dc:creator>
  <cp:lastModifiedBy>小沼 俊治</cp:lastModifiedBy>
  <cp:revision>35</cp:revision>
  <dcterms:created xsi:type="dcterms:W3CDTF">2020-05-15T01:07:36Z</dcterms:created>
  <dcterms:modified xsi:type="dcterms:W3CDTF">2020-05-18T14:50:43Z</dcterms:modified>
</cp:coreProperties>
</file>