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18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217</Words>
  <Application>Microsoft Office PowerPoint</Application>
  <PresentationFormat>On-screen Show (4:3)</PresentationFormat>
  <Paragraphs>66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</dc:creator>
  <cp:lastModifiedBy>hans</cp:lastModifiedBy>
  <cp:revision>27</cp:revision>
  <dcterms:created xsi:type="dcterms:W3CDTF">2013-02-22T23:45:01Z</dcterms:created>
  <dcterms:modified xsi:type="dcterms:W3CDTF">2014-06-04T18:50:23Z</dcterms:modified>
</cp:coreProperties>
</file>