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4"/>
  </p:sldMasterIdLst>
  <p:notesMasterIdLst>
    <p:notesMasterId r:id="rId15"/>
  </p:notesMasterIdLst>
  <p:handoutMasterIdLst>
    <p:handoutMasterId r:id="rId16"/>
  </p:handoutMasterIdLst>
  <p:sldIdLst>
    <p:sldId id="317" r:id="rId5"/>
    <p:sldId id="323" r:id="rId6"/>
    <p:sldId id="309" r:id="rId7"/>
    <p:sldId id="318" r:id="rId8"/>
    <p:sldId id="324" r:id="rId9"/>
    <p:sldId id="319" r:id="rId10"/>
    <p:sldId id="322" r:id="rId11"/>
    <p:sldId id="320" r:id="rId12"/>
    <p:sldId id="321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367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63229-92DB-45EA-B2D5-63AB03B643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910D63-858B-46EB-B619-695461674E42}">
      <dgm:prSet/>
      <dgm:spPr/>
      <dgm:t>
        <a:bodyPr/>
        <a:lstStyle/>
        <a:p>
          <a:r>
            <a:rPr lang="en-US" b="1" i="0" baseline="0"/>
            <a:t>Popular Classes:</a:t>
          </a:r>
          <a:endParaRPr lang="en-US"/>
        </a:p>
      </dgm:t>
    </dgm:pt>
    <dgm:pt modelId="{6A77DA92-2A1A-406D-BB85-DE44C7416F94}" type="parTrans" cxnId="{1D387337-9B44-4931-9F98-32F194D1D887}">
      <dgm:prSet/>
      <dgm:spPr/>
      <dgm:t>
        <a:bodyPr/>
        <a:lstStyle/>
        <a:p>
          <a:endParaRPr lang="en-US"/>
        </a:p>
      </dgm:t>
    </dgm:pt>
    <dgm:pt modelId="{1E8CBC72-70A6-4715-926D-24F432C59E84}" type="sibTrans" cxnId="{1D387337-9B44-4931-9F98-32F194D1D887}">
      <dgm:prSet/>
      <dgm:spPr/>
      <dgm:t>
        <a:bodyPr/>
        <a:lstStyle/>
        <a:p>
          <a:endParaRPr lang="en-US"/>
        </a:p>
      </dgm:t>
    </dgm:pt>
    <dgm:pt modelId="{59969CC4-A0E3-48A9-96E2-64AA565481CF}">
      <dgm:prSet/>
      <dgm:spPr/>
      <dgm:t>
        <a:bodyPr/>
        <a:lstStyle/>
        <a:p>
          <a:r>
            <a:rPr lang="en-US" b="0" i="0" baseline="0"/>
            <a:t>Attendance data highlights member preferences.</a:t>
          </a:r>
          <a:endParaRPr lang="en-US"/>
        </a:p>
      </dgm:t>
    </dgm:pt>
    <dgm:pt modelId="{535F6809-C6B9-4F45-B71D-127157089FB1}" type="parTrans" cxnId="{7FCFB312-5DDE-41FE-AF39-0310C4E7E907}">
      <dgm:prSet/>
      <dgm:spPr/>
      <dgm:t>
        <a:bodyPr/>
        <a:lstStyle/>
        <a:p>
          <a:endParaRPr lang="en-US"/>
        </a:p>
      </dgm:t>
    </dgm:pt>
    <dgm:pt modelId="{30ABBAB5-F3C3-47C1-BFA4-6698418641D8}" type="sibTrans" cxnId="{7FCFB312-5DDE-41FE-AF39-0310C4E7E907}">
      <dgm:prSet/>
      <dgm:spPr/>
      <dgm:t>
        <a:bodyPr/>
        <a:lstStyle/>
        <a:p>
          <a:endParaRPr lang="en-US"/>
        </a:p>
      </dgm:t>
    </dgm:pt>
    <dgm:pt modelId="{74856265-B59A-4D4D-BE58-388D6455139E}">
      <dgm:prSet/>
      <dgm:spPr/>
      <dgm:t>
        <a:bodyPr/>
        <a:lstStyle/>
        <a:p>
          <a:r>
            <a:rPr lang="en-US" b="0" i="0" baseline="0"/>
            <a:t>Optimize schedules and allocate resources effectively.</a:t>
          </a:r>
          <a:endParaRPr lang="en-US"/>
        </a:p>
      </dgm:t>
    </dgm:pt>
    <dgm:pt modelId="{2200202B-E88D-46D1-918B-95EA1FF6C43D}" type="parTrans" cxnId="{6E00227D-3169-4EF0-995D-6CF667BA1ECC}">
      <dgm:prSet/>
      <dgm:spPr/>
      <dgm:t>
        <a:bodyPr/>
        <a:lstStyle/>
        <a:p>
          <a:endParaRPr lang="en-US"/>
        </a:p>
      </dgm:t>
    </dgm:pt>
    <dgm:pt modelId="{7D7F2B03-A07A-481E-A95B-F870584F76BE}" type="sibTrans" cxnId="{6E00227D-3169-4EF0-995D-6CF667BA1ECC}">
      <dgm:prSet/>
      <dgm:spPr/>
      <dgm:t>
        <a:bodyPr/>
        <a:lstStyle/>
        <a:p>
          <a:endParaRPr lang="en-US"/>
        </a:p>
      </dgm:t>
    </dgm:pt>
    <dgm:pt modelId="{DD0D9701-250E-4D4E-BDD6-FF1AE78D2A1E}">
      <dgm:prSet/>
      <dgm:spPr/>
      <dgm:t>
        <a:bodyPr/>
        <a:lstStyle/>
        <a:p>
          <a:r>
            <a:rPr lang="en-US" b="1" i="0" baseline="0"/>
            <a:t>Trainer Performance:</a:t>
          </a:r>
          <a:endParaRPr lang="en-US"/>
        </a:p>
      </dgm:t>
    </dgm:pt>
    <dgm:pt modelId="{A21EFBA7-797E-41F4-9B6B-CFE720A013E7}" type="parTrans" cxnId="{D33F82AA-D5D6-4757-8C3B-EB15F0027E0D}">
      <dgm:prSet/>
      <dgm:spPr/>
      <dgm:t>
        <a:bodyPr/>
        <a:lstStyle/>
        <a:p>
          <a:endParaRPr lang="en-US"/>
        </a:p>
      </dgm:t>
    </dgm:pt>
    <dgm:pt modelId="{B96E0AD8-F1DB-4991-B35E-6A3E23DAC8A7}" type="sibTrans" cxnId="{D33F82AA-D5D6-4757-8C3B-EB15F0027E0D}">
      <dgm:prSet/>
      <dgm:spPr/>
      <dgm:t>
        <a:bodyPr/>
        <a:lstStyle/>
        <a:p>
          <a:endParaRPr lang="en-US"/>
        </a:p>
      </dgm:t>
    </dgm:pt>
    <dgm:pt modelId="{7CAC0A9F-3649-4D34-AA61-6A6E9BBFD523}">
      <dgm:prSet/>
      <dgm:spPr/>
      <dgm:t>
        <a:bodyPr/>
        <a:lstStyle/>
        <a:p>
          <a:r>
            <a:rPr lang="en-US" b="0" i="0" baseline="0"/>
            <a:t>Track trainer popularity through attendance trends.</a:t>
          </a:r>
          <a:endParaRPr lang="en-US"/>
        </a:p>
      </dgm:t>
    </dgm:pt>
    <dgm:pt modelId="{492205ED-C361-47F2-A9E0-ADC33A55A5B3}" type="parTrans" cxnId="{42D93B35-A529-46DE-8327-735FB45070D5}">
      <dgm:prSet/>
      <dgm:spPr/>
      <dgm:t>
        <a:bodyPr/>
        <a:lstStyle/>
        <a:p>
          <a:endParaRPr lang="en-US"/>
        </a:p>
      </dgm:t>
    </dgm:pt>
    <dgm:pt modelId="{946F3657-04AF-4C2B-B49E-9C04B025A28D}" type="sibTrans" cxnId="{42D93B35-A529-46DE-8327-735FB45070D5}">
      <dgm:prSet/>
      <dgm:spPr/>
      <dgm:t>
        <a:bodyPr/>
        <a:lstStyle/>
        <a:p>
          <a:endParaRPr lang="en-US"/>
        </a:p>
      </dgm:t>
    </dgm:pt>
    <dgm:pt modelId="{8BB47E49-7C0D-4482-98B5-7BEAB9AC7F4F}">
      <dgm:prSet/>
      <dgm:spPr/>
      <dgm:t>
        <a:bodyPr/>
        <a:lstStyle/>
        <a:p>
          <a:r>
            <a:rPr lang="en-US" b="0" i="0" baseline="0"/>
            <a:t>Adjust class offerings or trainer schedules as needed.</a:t>
          </a:r>
          <a:endParaRPr lang="en-US"/>
        </a:p>
      </dgm:t>
    </dgm:pt>
    <dgm:pt modelId="{3898902E-7D80-4B72-BBE9-385020CB604E}" type="parTrans" cxnId="{45B33292-6AA4-4D8D-9E8E-C03662125BA1}">
      <dgm:prSet/>
      <dgm:spPr/>
      <dgm:t>
        <a:bodyPr/>
        <a:lstStyle/>
        <a:p>
          <a:endParaRPr lang="en-US"/>
        </a:p>
      </dgm:t>
    </dgm:pt>
    <dgm:pt modelId="{69DC2851-2263-4E18-9F13-65F6D3A79ECD}" type="sibTrans" cxnId="{45B33292-6AA4-4D8D-9E8E-C03662125BA1}">
      <dgm:prSet/>
      <dgm:spPr/>
      <dgm:t>
        <a:bodyPr/>
        <a:lstStyle/>
        <a:p>
          <a:endParaRPr lang="en-US"/>
        </a:p>
      </dgm:t>
    </dgm:pt>
    <dgm:pt modelId="{0865FD78-B329-4522-AA53-623CD4CAFF62}">
      <dgm:prSet/>
      <dgm:spPr/>
      <dgm:t>
        <a:bodyPr/>
        <a:lstStyle/>
        <a:p>
          <a:r>
            <a:rPr lang="en-US" b="1" i="0" baseline="0"/>
            <a:t>Revenue Analysis:</a:t>
          </a:r>
          <a:endParaRPr lang="en-US"/>
        </a:p>
      </dgm:t>
    </dgm:pt>
    <dgm:pt modelId="{E68D1953-051D-4579-B71D-195A14C2AC97}" type="parTrans" cxnId="{CBDF3FC8-99E0-4AFA-B0B5-E60CF18F24B2}">
      <dgm:prSet/>
      <dgm:spPr/>
      <dgm:t>
        <a:bodyPr/>
        <a:lstStyle/>
        <a:p>
          <a:endParaRPr lang="en-US"/>
        </a:p>
      </dgm:t>
    </dgm:pt>
    <dgm:pt modelId="{2A552CAA-E744-4707-9323-9A6A2924187E}" type="sibTrans" cxnId="{CBDF3FC8-99E0-4AFA-B0B5-E60CF18F24B2}">
      <dgm:prSet/>
      <dgm:spPr/>
      <dgm:t>
        <a:bodyPr/>
        <a:lstStyle/>
        <a:p>
          <a:endParaRPr lang="en-US"/>
        </a:p>
      </dgm:t>
    </dgm:pt>
    <dgm:pt modelId="{0A3DB86C-D183-46BA-8281-7F267077BC46}">
      <dgm:prSet/>
      <dgm:spPr/>
      <dgm:t>
        <a:bodyPr/>
        <a:lstStyle/>
        <a:p>
          <a:r>
            <a:rPr lang="en-US" b="0" i="0" baseline="0"/>
            <a:t>Evaluate membership fee payments.</a:t>
          </a:r>
          <a:endParaRPr lang="en-US"/>
        </a:p>
      </dgm:t>
    </dgm:pt>
    <dgm:pt modelId="{0B4500B0-EA73-4BDC-AABD-CF1197D3B220}" type="parTrans" cxnId="{524AD619-60EF-42DB-8689-3D41B8E8F308}">
      <dgm:prSet/>
      <dgm:spPr/>
      <dgm:t>
        <a:bodyPr/>
        <a:lstStyle/>
        <a:p>
          <a:endParaRPr lang="en-US"/>
        </a:p>
      </dgm:t>
    </dgm:pt>
    <dgm:pt modelId="{E519CD1F-2ED1-469E-86CF-12AC4D55B97A}" type="sibTrans" cxnId="{524AD619-60EF-42DB-8689-3D41B8E8F308}">
      <dgm:prSet/>
      <dgm:spPr/>
      <dgm:t>
        <a:bodyPr/>
        <a:lstStyle/>
        <a:p>
          <a:endParaRPr lang="en-US"/>
        </a:p>
      </dgm:t>
    </dgm:pt>
    <dgm:pt modelId="{7DC751EB-B333-4D57-A914-C0A7ED30CDB0}">
      <dgm:prSet/>
      <dgm:spPr/>
      <dgm:t>
        <a:bodyPr/>
        <a:lstStyle/>
        <a:p>
          <a:r>
            <a:rPr lang="en-US" b="0" i="0" baseline="0"/>
            <a:t>Analyze revenue from membership types and class participation.</a:t>
          </a:r>
          <a:endParaRPr lang="en-US"/>
        </a:p>
      </dgm:t>
    </dgm:pt>
    <dgm:pt modelId="{4FBF8D3D-F5A7-4B80-B114-AA5D3290FE59}" type="parTrans" cxnId="{82CB9674-8D24-406E-9A7B-FDD3DB91EF1C}">
      <dgm:prSet/>
      <dgm:spPr/>
      <dgm:t>
        <a:bodyPr/>
        <a:lstStyle/>
        <a:p>
          <a:endParaRPr lang="en-US"/>
        </a:p>
      </dgm:t>
    </dgm:pt>
    <dgm:pt modelId="{825935D1-4775-4E8F-9E1F-820C1AE54E6F}" type="sibTrans" cxnId="{82CB9674-8D24-406E-9A7B-FDD3DB91EF1C}">
      <dgm:prSet/>
      <dgm:spPr/>
      <dgm:t>
        <a:bodyPr/>
        <a:lstStyle/>
        <a:p>
          <a:endParaRPr lang="en-US"/>
        </a:p>
      </dgm:t>
    </dgm:pt>
    <dgm:pt modelId="{7826D162-FDFE-F54A-A04B-CBDFB8A384F2}" type="pres">
      <dgm:prSet presAssocID="{C7A63229-92DB-45EA-B2D5-63AB03B643D9}" presName="diagram" presStyleCnt="0">
        <dgm:presLayoutVars>
          <dgm:dir/>
          <dgm:resizeHandles val="exact"/>
        </dgm:presLayoutVars>
      </dgm:prSet>
      <dgm:spPr/>
    </dgm:pt>
    <dgm:pt modelId="{5D77A9F6-9954-DE42-A2E0-D536BA0BC354}" type="pres">
      <dgm:prSet presAssocID="{4D910D63-858B-46EB-B619-695461674E42}" presName="node" presStyleLbl="node1" presStyleIdx="0" presStyleCnt="9">
        <dgm:presLayoutVars>
          <dgm:bulletEnabled val="1"/>
        </dgm:presLayoutVars>
      </dgm:prSet>
      <dgm:spPr/>
    </dgm:pt>
    <dgm:pt modelId="{7071592E-88CB-784B-8430-0919EDA1FC0E}" type="pres">
      <dgm:prSet presAssocID="{1E8CBC72-70A6-4715-926D-24F432C59E84}" presName="sibTrans" presStyleCnt="0"/>
      <dgm:spPr/>
    </dgm:pt>
    <dgm:pt modelId="{0B22C730-15F8-2146-91ED-A3DF270A452C}" type="pres">
      <dgm:prSet presAssocID="{59969CC4-A0E3-48A9-96E2-64AA565481CF}" presName="node" presStyleLbl="node1" presStyleIdx="1" presStyleCnt="9">
        <dgm:presLayoutVars>
          <dgm:bulletEnabled val="1"/>
        </dgm:presLayoutVars>
      </dgm:prSet>
      <dgm:spPr/>
    </dgm:pt>
    <dgm:pt modelId="{D8975565-9AEC-054A-BBC4-D13B18A1C92D}" type="pres">
      <dgm:prSet presAssocID="{30ABBAB5-F3C3-47C1-BFA4-6698418641D8}" presName="sibTrans" presStyleCnt="0"/>
      <dgm:spPr/>
    </dgm:pt>
    <dgm:pt modelId="{5E541BAD-8BF3-6E4D-9E3A-5DBBF180B3A5}" type="pres">
      <dgm:prSet presAssocID="{74856265-B59A-4D4D-BE58-388D6455139E}" presName="node" presStyleLbl="node1" presStyleIdx="2" presStyleCnt="9">
        <dgm:presLayoutVars>
          <dgm:bulletEnabled val="1"/>
        </dgm:presLayoutVars>
      </dgm:prSet>
      <dgm:spPr/>
    </dgm:pt>
    <dgm:pt modelId="{530D9846-891F-434E-A278-285092133B3D}" type="pres">
      <dgm:prSet presAssocID="{7D7F2B03-A07A-481E-A95B-F870584F76BE}" presName="sibTrans" presStyleCnt="0"/>
      <dgm:spPr/>
    </dgm:pt>
    <dgm:pt modelId="{93AB7A41-73AE-7442-BBB2-F2A955FF5459}" type="pres">
      <dgm:prSet presAssocID="{DD0D9701-250E-4D4E-BDD6-FF1AE78D2A1E}" presName="node" presStyleLbl="node1" presStyleIdx="3" presStyleCnt="9">
        <dgm:presLayoutVars>
          <dgm:bulletEnabled val="1"/>
        </dgm:presLayoutVars>
      </dgm:prSet>
      <dgm:spPr/>
    </dgm:pt>
    <dgm:pt modelId="{1438A841-6112-0342-BFD4-90BDF844242B}" type="pres">
      <dgm:prSet presAssocID="{B96E0AD8-F1DB-4991-B35E-6A3E23DAC8A7}" presName="sibTrans" presStyleCnt="0"/>
      <dgm:spPr/>
    </dgm:pt>
    <dgm:pt modelId="{5C60F8BE-73B9-4848-AD0B-7E6A13846DE8}" type="pres">
      <dgm:prSet presAssocID="{7CAC0A9F-3649-4D34-AA61-6A6E9BBFD523}" presName="node" presStyleLbl="node1" presStyleIdx="4" presStyleCnt="9">
        <dgm:presLayoutVars>
          <dgm:bulletEnabled val="1"/>
        </dgm:presLayoutVars>
      </dgm:prSet>
      <dgm:spPr/>
    </dgm:pt>
    <dgm:pt modelId="{222916FE-7271-754D-BB8E-2F62E6A37905}" type="pres">
      <dgm:prSet presAssocID="{946F3657-04AF-4C2B-B49E-9C04B025A28D}" presName="sibTrans" presStyleCnt="0"/>
      <dgm:spPr/>
    </dgm:pt>
    <dgm:pt modelId="{C294AD4B-6EFC-4D4E-BB59-56FF12912814}" type="pres">
      <dgm:prSet presAssocID="{8BB47E49-7C0D-4482-98B5-7BEAB9AC7F4F}" presName="node" presStyleLbl="node1" presStyleIdx="5" presStyleCnt="9">
        <dgm:presLayoutVars>
          <dgm:bulletEnabled val="1"/>
        </dgm:presLayoutVars>
      </dgm:prSet>
      <dgm:spPr/>
    </dgm:pt>
    <dgm:pt modelId="{EB48DDA5-C3CA-5F44-AC51-17B09F377388}" type="pres">
      <dgm:prSet presAssocID="{69DC2851-2263-4E18-9F13-65F6D3A79ECD}" presName="sibTrans" presStyleCnt="0"/>
      <dgm:spPr/>
    </dgm:pt>
    <dgm:pt modelId="{08A811C3-9922-0741-9291-9B6C63D6A87C}" type="pres">
      <dgm:prSet presAssocID="{0865FD78-B329-4522-AA53-623CD4CAFF62}" presName="node" presStyleLbl="node1" presStyleIdx="6" presStyleCnt="9">
        <dgm:presLayoutVars>
          <dgm:bulletEnabled val="1"/>
        </dgm:presLayoutVars>
      </dgm:prSet>
      <dgm:spPr/>
    </dgm:pt>
    <dgm:pt modelId="{78E1B667-74BE-424F-A8C9-F1FCC4A01066}" type="pres">
      <dgm:prSet presAssocID="{2A552CAA-E744-4707-9323-9A6A2924187E}" presName="sibTrans" presStyleCnt="0"/>
      <dgm:spPr/>
    </dgm:pt>
    <dgm:pt modelId="{279848AA-91C5-B641-B55A-0D32EC7E215E}" type="pres">
      <dgm:prSet presAssocID="{0A3DB86C-D183-46BA-8281-7F267077BC46}" presName="node" presStyleLbl="node1" presStyleIdx="7" presStyleCnt="9">
        <dgm:presLayoutVars>
          <dgm:bulletEnabled val="1"/>
        </dgm:presLayoutVars>
      </dgm:prSet>
      <dgm:spPr/>
    </dgm:pt>
    <dgm:pt modelId="{6DEE801B-9025-F449-A053-ABACC3FCDB77}" type="pres">
      <dgm:prSet presAssocID="{E519CD1F-2ED1-469E-86CF-12AC4D55B97A}" presName="sibTrans" presStyleCnt="0"/>
      <dgm:spPr/>
    </dgm:pt>
    <dgm:pt modelId="{39C75FDD-EDCE-0F47-BC65-680A54443310}" type="pres">
      <dgm:prSet presAssocID="{7DC751EB-B333-4D57-A914-C0A7ED30CDB0}" presName="node" presStyleLbl="node1" presStyleIdx="8" presStyleCnt="9">
        <dgm:presLayoutVars>
          <dgm:bulletEnabled val="1"/>
        </dgm:presLayoutVars>
      </dgm:prSet>
      <dgm:spPr/>
    </dgm:pt>
  </dgm:ptLst>
  <dgm:cxnLst>
    <dgm:cxn modelId="{7975D009-5BC3-634D-A4DF-F58AE045C41E}" type="presOf" srcId="{8BB47E49-7C0D-4482-98B5-7BEAB9AC7F4F}" destId="{C294AD4B-6EFC-4D4E-BB59-56FF12912814}" srcOrd="0" destOrd="0" presId="urn:microsoft.com/office/officeart/2005/8/layout/default"/>
    <dgm:cxn modelId="{7FCFB312-5DDE-41FE-AF39-0310C4E7E907}" srcId="{C7A63229-92DB-45EA-B2D5-63AB03B643D9}" destId="{59969CC4-A0E3-48A9-96E2-64AA565481CF}" srcOrd="1" destOrd="0" parTransId="{535F6809-C6B9-4F45-B71D-127157089FB1}" sibTransId="{30ABBAB5-F3C3-47C1-BFA4-6698418641D8}"/>
    <dgm:cxn modelId="{524AD619-60EF-42DB-8689-3D41B8E8F308}" srcId="{C7A63229-92DB-45EA-B2D5-63AB03B643D9}" destId="{0A3DB86C-D183-46BA-8281-7F267077BC46}" srcOrd="7" destOrd="0" parTransId="{0B4500B0-EA73-4BDC-AABD-CF1197D3B220}" sibTransId="{E519CD1F-2ED1-469E-86CF-12AC4D55B97A}"/>
    <dgm:cxn modelId="{2EE0F826-E254-154E-BD65-3600CC1A94A8}" type="presOf" srcId="{0A3DB86C-D183-46BA-8281-7F267077BC46}" destId="{279848AA-91C5-B641-B55A-0D32EC7E215E}" srcOrd="0" destOrd="0" presId="urn:microsoft.com/office/officeart/2005/8/layout/default"/>
    <dgm:cxn modelId="{813DCA2F-C256-B84E-AB54-4E26945A0DAF}" type="presOf" srcId="{4D910D63-858B-46EB-B619-695461674E42}" destId="{5D77A9F6-9954-DE42-A2E0-D536BA0BC354}" srcOrd="0" destOrd="0" presId="urn:microsoft.com/office/officeart/2005/8/layout/default"/>
    <dgm:cxn modelId="{42D93B35-A529-46DE-8327-735FB45070D5}" srcId="{C7A63229-92DB-45EA-B2D5-63AB03B643D9}" destId="{7CAC0A9F-3649-4D34-AA61-6A6E9BBFD523}" srcOrd="4" destOrd="0" parTransId="{492205ED-C361-47F2-A9E0-ADC33A55A5B3}" sibTransId="{946F3657-04AF-4C2B-B49E-9C04B025A28D}"/>
    <dgm:cxn modelId="{1D387337-9B44-4931-9F98-32F194D1D887}" srcId="{C7A63229-92DB-45EA-B2D5-63AB03B643D9}" destId="{4D910D63-858B-46EB-B619-695461674E42}" srcOrd="0" destOrd="0" parTransId="{6A77DA92-2A1A-406D-BB85-DE44C7416F94}" sibTransId="{1E8CBC72-70A6-4715-926D-24F432C59E84}"/>
    <dgm:cxn modelId="{12A90267-1D3A-6E4F-B613-368211808B87}" type="presOf" srcId="{C7A63229-92DB-45EA-B2D5-63AB03B643D9}" destId="{7826D162-FDFE-F54A-A04B-CBDFB8A384F2}" srcOrd="0" destOrd="0" presId="urn:microsoft.com/office/officeart/2005/8/layout/default"/>
    <dgm:cxn modelId="{6079194A-581E-F441-96F0-263BB0F77F7A}" type="presOf" srcId="{59969CC4-A0E3-48A9-96E2-64AA565481CF}" destId="{0B22C730-15F8-2146-91ED-A3DF270A452C}" srcOrd="0" destOrd="0" presId="urn:microsoft.com/office/officeart/2005/8/layout/default"/>
    <dgm:cxn modelId="{82CB9674-8D24-406E-9A7B-FDD3DB91EF1C}" srcId="{C7A63229-92DB-45EA-B2D5-63AB03B643D9}" destId="{7DC751EB-B333-4D57-A914-C0A7ED30CDB0}" srcOrd="8" destOrd="0" parTransId="{4FBF8D3D-F5A7-4B80-B114-AA5D3290FE59}" sibTransId="{825935D1-4775-4E8F-9E1F-820C1AE54E6F}"/>
    <dgm:cxn modelId="{6E00227D-3169-4EF0-995D-6CF667BA1ECC}" srcId="{C7A63229-92DB-45EA-B2D5-63AB03B643D9}" destId="{74856265-B59A-4D4D-BE58-388D6455139E}" srcOrd="2" destOrd="0" parTransId="{2200202B-E88D-46D1-918B-95EA1FF6C43D}" sibTransId="{7D7F2B03-A07A-481E-A95B-F870584F76BE}"/>
    <dgm:cxn modelId="{050E1590-37A5-244A-84AC-39FA86BF26F2}" type="presOf" srcId="{7DC751EB-B333-4D57-A914-C0A7ED30CDB0}" destId="{39C75FDD-EDCE-0F47-BC65-680A54443310}" srcOrd="0" destOrd="0" presId="urn:microsoft.com/office/officeart/2005/8/layout/default"/>
    <dgm:cxn modelId="{45B33292-6AA4-4D8D-9E8E-C03662125BA1}" srcId="{C7A63229-92DB-45EA-B2D5-63AB03B643D9}" destId="{8BB47E49-7C0D-4482-98B5-7BEAB9AC7F4F}" srcOrd="5" destOrd="0" parTransId="{3898902E-7D80-4B72-BBE9-385020CB604E}" sibTransId="{69DC2851-2263-4E18-9F13-65F6D3A79ECD}"/>
    <dgm:cxn modelId="{63F7D9A2-8766-1240-A906-76893E289B51}" type="presOf" srcId="{DD0D9701-250E-4D4E-BDD6-FF1AE78D2A1E}" destId="{93AB7A41-73AE-7442-BBB2-F2A955FF5459}" srcOrd="0" destOrd="0" presId="urn:microsoft.com/office/officeart/2005/8/layout/default"/>
    <dgm:cxn modelId="{D33F82AA-D5D6-4757-8C3B-EB15F0027E0D}" srcId="{C7A63229-92DB-45EA-B2D5-63AB03B643D9}" destId="{DD0D9701-250E-4D4E-BDD6-FF1AE78D2A1E}" srcOrd="3" destOrd="0" parTransId="{A21EFBA7-797E-41F4-9B6B-CFE720A013E7}" sibTransId="{B96E0AD8-F1DB-4991-B35E-6A3E23DAC8A7}"/>
    <dgm:cxn modelId="{CBDF3FC8-99E0-4AFA-B0B5-E60CF18F24B2}" srcId="{C7A63229-92DB-45EA-B2D5-63AB03B643D9}" destId="{0865FD78-B329-4522-AA53-623CD4CAFF62}" srcOrd="6" destOrd="0" parTransId="{E68D1953-051D-4579-B71D-195A14C2AC97}" sibTransId="{2A552CAA-E744-4707-9323-9A6A2924187E}"/>
    <dgm:cxn modelId="{DD96CDCC-5E4A-EC41-B645-1329DD1ABD4C}" type="presOf" srcId="{0865FD78-B329-4522-AA53-623CD4CAFF62}" destId="{08A811C3-9922-0741-9291-9B6C63D6A87C}" srcOrd="0" destOrd="0" presId="urn:microsoft.com/office/officeart/2005/8/layout/default"/>
    <dgm:cxn modelId="{B4340EE3-AD82-E546-818C-F474DA737808}" type="presOf" srcId="{7CAC0A9F-3649-4D34-AA61-6A6E9BBFD523}" destId="{5C60F8BE-73B9-4848-AD0B-7E6A13846DE8}" srcOrd="0" destOrd="0" presId="urn:microsoft.com/office/officeart/2005/8/layout/default"/>
    <dgm:cxn modelId="{A55962E4-38A7-1D42-A566-92A4135FCBAA}" type="presOf" srcId="{74856265-B59A-4D4D-BE58-388D6455139E}" destId="{5E541BAD-8BF3-6E4D-9E3A-5DBBF180B3A5}" srcOrd="0" destOrd="0" presId="urn:microsoft.com/office/officeart/2005/8/layout/default"/>
    <dgm:cxn modelId="{E8BD718D-D2DD-AD4A-97A3-BA79F4D23A28}" type="presParOf" srcId="{7826D162-FDFE-F54A-A04B-CBDFB8A384F2}" destId="{5D77A9F6-9954-DE42-A2E0-D536BA0BC354}" srcOrd="0" destOrd="0" presId="urn:microsoft.com/office/officeart/2005/8/layout/default"/>
    <dgm:cxn modelId="{57B44A8C-463A-7C49-89AD-3047B20A5808}" type="presParOf" srcId="{7826D162-FDFE-F54A-A04B-CBDFB8A384F2}" destId="{7071592E-88CB-784B-8430-0919EDA1FC0E}" srcOrd="1" destOrd="0" presId="urn:microsoft.com/office/officeart/2005/8/layout/default"/>
    <dgm:cxn modelId="{F7AA693B-9774-4443-89F5-BFE2D8A5FBC0}" type="presParOf" srcId="{7826D162-FDFE-F54A-A04B-CBDFB8A384F2}" destId="{0B22C730-15F8-2146-91ED-A3DF270A452C}" srcOrd="2" destOrd="0" presId="urn:microsoft.com/office/officeart/2005/8/layout/default"/>
    <dgm:cxn modelId="{48C8A39D-54A0-1A44-87B0-C5B6CF986100}" type="presParOf" srcId="{7826D162-FDFE-F54A-A04B-CBDFB8A384F2}" destId="{D8975565-9AEC-054A-BBC4-D13B18A1C92D}" srcOrd="3" destOrd="0" presId="urn:microsoft.com/office/officeart/2005/8/layout/default"/>
    <dgm:cxn modelId="{64572013-3FF3-1B4B-8CB5-BBD4449ED3FA}" type="presParOf" srcId="{7826D162-FDFE-F54A-A04B-CBDFB8A384F2}" destId="{5E541BAD-8BF3-6E4D-9E3A-5DBBF180B3A5}" srcOrd="4" destOrd="0" presId="urn:microsoft.com/office/officeart/2005/8/layout/default"/>
    <dgm:cxn modelId="{6B4FB6A6-A21F-414A-BF07-066D133B4C3B}" type="presParOf" srcId="{7826D162-FDFE-F54A-A04B-CBDFB8A384F2}" destId="{530D9846-891F-434E-A278-285092133B3D}" srcOrd="5" destOrd="0" presId="urn:microsoft.com/office/officeart/2005/8/layout/default"/>
    <dgm:cxn modelId="{1B5BB351-03AB-9143-8657-99068C464880}" type="presParOf" srcId="{7826D162-FDFE-F54A-A04B-CBDFB8A384F2}" destId="{93AB7A41-73AE-7442-BBB2-F2A955FF5459}" srcOrd="6" destOrd="0" presId="urn:microsoft.com/office/officeart/2005/8/layout/default"/>
    <dgm:cxn modelId="{867E9A2B-5BCD-7743-B5ED-8AA01B3AE2F3}" type="presParOf" srcId="{7826D162-FDFE-F54A-A04B-CBDFB8A384F2}" destId="{1438A841-6112-0342-BFD4-90BDF844242B}" srcOrd="7" destOrd="0" presId="urn:microsoft.com/office/officeart/2005/8/layout/default"/>
    <dgm:cxn modelId="{C5DDD06A-92FB-3A4E-8D90-21211DBD3FEA}" type="presParOf" srcId="{7826D162-FDFE-F54A-A04B-CBDFB8A384F2}" destId="{5C60F8BE-73B9-4848-AD0B-7E6A13846DE8}" srcOrd="8" destOrd="0" presId="urn:microsoft.com/office/officeart/2005/8/layout/default"/>
    <dgm:cxn modelId="{2E571340-4B83-DD40-80FB-DCEEEF2F9DC1}" type="presParOf" srcId="{7826D162-FDFE-F54A-A04B-CBDFB8A384F2}" destId="{222916FE-7271-754D-BB8E-2F62E6A37905}" srcOrd="9" destOrd="0" presId="urn:microsoft.com/office/officeart/2005/8/layout/default"/>
    <dgm:cxn modelId="{61581845-0FB3-6B46-BCEA-D6412E7D823E}" type="presParOf" srcId="{7826D162-FDFE-F54A-A04B-CBDFB8A384F2}" destId="{C294AD4B-6EFC-4D4E-BB59-56FF12912814}" srcOrd="10" destOrd="0" presId="urn:microsoft.com/office/officeart/2005/8/layout/default"/>
    <dgm:cxn modelId="{3F34204B-3055-A742-8A00-E5CEFE5A5C07}" type="presParOf" srcId="{7826D162-FDFE-F54A-A04B-CBDFB8A384F2}" destId="{EB48DDA5-C3CA-5F44-AC51-17B09F377388}" srcOrd="11" destOrd="0" presId="urn:microsoft.com/office/officeart/2005/8/layout/default"/>
    <dgm:cxn modelId="{BC93614B-562A-3546-8E3D-D59C2257AC34}" type="presParOf" srcId="{7826D162-FDFE-F54A-A04B-CBDFB8A384F2}" destId="{08A811C3-9922-0741-9291-9B6C63D6A87C}" srcOrd="12" destOrd="0" presId="urn:microsoft.com/office/officeart/2005/8/layout/default"/>
    <dgm:cxn modelId="{CCB95681-DC60-7446-9E65-2D26611E6472}" type="presParOf" srcId="{7826D162-FDFE-F54A-A04B-CBDFB8A384F2}" destId="{78E1B667-74BE-424F-A8C9-F1FCC4A01066}" srcOrd="13" destOrd="0" presId="urn:microsoft.com/office/officeart/2005/8/layout/default"/>
    <dgm:cxn modelId="{1612E809-73C2-B64E-B609-27309C1CDA70}" type="presParOf" srcId="{7826D162-FDFE-F54A-A04B-CBDFB8A384F2}" destId="{279848AA-91C5-B641-B55A-0D32EC7E215E}" srcOrd="14" destOrd="0" presId="urn:microsoft.com/office/officeart/2005/8/layout/default"/>
    <dgm:cxn modelId="{AE99DF61-B8DB-3D4C-89FE-9CA8AB7984D9}" type="presParOf" srcId="{7826D162-FDFE-F54A-A04B-CBDFB8A384F2}" destId="{6DEE801B-9025-F449-A053-ABACC3FCDB77}" srcOrd="15" destOrd="0" presId="urn:microsoft.com/office/officeart/2005/8/layout/default"/>
    <dgm:cxn modelId="{90A1D79F-78F6-424E-A5E7-3F0571926C74}" type="presParOf" srcId="{7826D162-FDFE-F54A-A04B-CBDFB8A384F2}" destId="{39C75FDD-EDCE-0F47-BC65-680A5444331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7A9F6-9954-DE42-A2E0-D536BA0BC354}">
      <dsp:nvSpPr>
        <dsp:cNvPr id="0" name=""/>
        <dsp:cNvSpPr/>
      </dsp:nvSpPr>
      <dsp:spPr>
        <a:xfrm>
          <a:off x="1275534" y="1633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Popular Classes:</a:t>
          </a:r>
          <a:endParaRPr lang="en-US" sz="2000" kern="1200"/>
        </a:p>
      </dsp:txBody>
      <dsp:txXfrm>
        <a:off x="1275534" y="1633"/>
        <a:ext cx="2537522" cy="1522513"/>
      </dsp:txXfrm>
    </dsp:sp>
    <dsp:sp modelId="{0B22C730-15F8-2146-91ED-A3DF270A452C}">
      <dsp:nvSpPr>
        <dsp:cNvPr id="0" name=""/>
        <dsp:cNvSpPr/>
      </dsp:nvSpPr>
      <dsp:spPr>
        <a:xfrm>
          <a:off x="4066809" y="1633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Attendance data highlights member preferences.</a:t>
          </a:r>
          <a:endParaRPr lang="en-US" sz="2000" kern="1200"/>
        </a:p>
      </dsp:txBody>
      <dsp:txXfrm>
        <a:off x="4066809" y="1633"/>
        <a:ext cx="2537522" cy="1522513"/>
      </dsp:txXfrm>
    </dsp:sp>
    <dsp:sp modelId="{5E541BAD-8BF3-6E4D-9E3A-5DBBF180B3A5}">
      <dsp:nvSpPr>
        <dsp:cNvPr id="0" name=""/>
        <dsp:cNvSpPr/>
      </dsp:nvSpPr>
      <dsp:spPr>
        <a:xfrm>
          <a:off x="6858084" y="1633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Optimize schedules and allocate resources effectively.</a:t>
          </a:r>
          <a:endParaRPr lang="en-US" sz="2000" kern="1200"/>
        </a:p>
      </dsp:txBody>
      <dsp:txXfrm>
        <a:off x="6858084" y="1633"/>
        <a:ext cx="2537522" cy="1522513"/>
      </dsp:txXfrm>
    </dsp:sp>
    <dsp:sp modelId="{93AB7A41-73AE-7442-BBB2-F2A955FF5459}">
      <dsp:nvSpPr>
        <dsp:cNvPr id="0" name=""/>
        <dsp:cNvSpPr/>
      </dsp:nvSpPr>
      <dsp:spPr>
        <a:xfrm>
          <a:off x="1275534" y="1777899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Trainer Performance:</a:t>
          </a:r>
          <a:endParaRPr lang="en-US" sz="2000" kern="1200"/>
        </a:p>
      </dsp:txBody>
      <dsp:txXfrm>
        <a:off x="1275534" y="1777899"/>
        <a:ext cx="2537522" cy="1522513"/>
      </dsp:txXfrm>
    </dsp:sp>
    <dsp:sp modelId="{5C60F8BE-73B9-4848-AD0B-7E6A13846DE8}">
      <dsp:nvSpPr>
        <dsp:cNvPr id="0" name=""/>
        <dsp:cNvSpPr/>
      </dsp:nvSpPr>
      <dsp:spPr>
        <a:xfrm>
          <a:off x="4066809" y="1777899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Track trainer popularity through attendance trends.</a:t>
          </a:r>
          <a:endParaRPr lang="en-US" sz="2000" kern="1200"/>
        </a:p>
      </dsp:txBody>
      <dsp:txXfrm>
        <a:off x="4066809" y="1777899"/>
        <a:ext cx="2537522" cy="1522513"/>
      </dsp:txXfrm>
    </dsp:sp>
    <dsp:sp modelId="{C294AD4B-6EFC-4D4E-BB59-56FF12912814}">
      <dsp:nvSpPr>
        <dsp:cNvPr id="0" name=""/>
        <dsp:cNvSpPr/>
      </dsp:nvSpPr>
      <dsp:spPr>
        <a:xfrm>
          <a:off x="6858084" y="1777899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Adjust class offerings or trainer schedules as needed.</a:t>
          </a:r>
          <a:endParaRPr lang="en-US" sz="2000" kern="1200"/>
        </a:p>
      </dsp:txBody>
      <dsp:txXfrm>
        <a:off x="6858084" y="1777899"/>
        <a:ext cx="2537522" cy="1522513"/>
      </dsp:txXfrm>
    </dsp:sp>
    <dsp:sp modelId="{08A811C3-9922-0741-9291-9B6C63D6A87C}">
      <dsp:nvSpPr>
        <dsp:cNvPr id="0" name=""/>
        <dsp:cNvSpPr/>
      </dsp:nvSpPr>
      <dsp:spPr>
        <a:xfrm>
          <a:off x="1275534" y="3554165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Revenue Analysis:</a:t>
          </a:r>
          <a:endParaRPr lang="en-US" sz="2000" kern="1200"/>
        </a:p>
      </dsp:txBody>
      <dsp:txXfrm>
        <a:off x="1275534" y="3554165"/>
        <a:ext cx="2537522" cy="1522513"/>
      </dsp:txXfrm>
    </dsp:sp>
    <dsp:sp modelId="{279848AA-91C5-B641-B55A-0D32EC7E215E}">
      <dsp:nvSpPr>
        <dsp:cNvPr id="0" name=""/>
        <dsp:cNvSpPr/>
      </dsp:nvSpPr>
      <dsp:spPr>
        <a:xfrm>
          <a:off x="4066809" y="3554165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Evaluate membership fee payments.</a:t>
          </a:r>
          <a:endParaRPr lang="en-US" sz="2000" kern="1200"/>
        </a:p>
      </dsp:txBody>
      <dsp:txXfrm>
        <a:off x="4066809" y="3554165"/>
        <a:ext cx="2537522" cy="1522513"/>
      </dsp:txXfrm>
    </dsp:sp>
    <dsp:sp modelId="{39C75FDD-EDCE-0F47-BC65-680A54443310}">
      <dsp:nvSpPr>
        <dsp:cNvPr id="0" name=""/>
        <dsp:cNvSpPr/>
      </dsp:nvSpPr>
      <dsp:spPr>
        <a:xfrm>
          <a:off x="6858084" y="3554165"/>
          <a:ext cx="2537522" cy="1522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Analyze revenue from membership types and class participation.</a:t>
          </a:r>
          <a:endParaRPr lang="en-US" sz="2000" kern="1200"/>
        </a:p>
      </dsp:txBody>
      <dsp:txXfrm>
        <a:off x="6858084" y="3554165"/>
        <a:ext cx="2537522" cy="1522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764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9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160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21923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78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590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094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457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749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25998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64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9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7324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25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474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709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55387C-A196-E24B-D3A9-213B82842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3" name="Freeform: Shape 3">
              <a:extLst>
                <a:ext uri="{FF2B5EF4-FFF2-40B4-BE49-F238E27FC236}">
                  <a16:creationId xmlns:a16="http://schemas.microsoft.com/office/drawing/2014/main" id="{AF685BAB-01E8-6E99-132C-F4CCE32C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A282D4D2-1D8D-829B-30D6-2403FC66C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5BF9A5CC-8BE1-DDF6-56D4-D63E25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866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39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334F36-F5A9-FA60-D035-C3BF7E808381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97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675" r:id="rId21"/>
    <p:sldLayoutId id="2147483651" r:id="rId22"/>
    <p:sldLayoutId id="2147483661" r:id="rId23"/>
    <p:sldLayoutId id="2147483670" r:id="rId24"/>
    <p:sldLayoutId id="2147483678" r:id="rId25"/>
    <p:sldLayoutId id="2147483664" r:id="rId26"/>
    <p:sldLayoutId id="2147483680" r:id="rId27"/>
    <p:sldLayoutId id="2147483681" r:id="rId28"/>
    <p:sldLayoutId id="2147483682" r:id="rId29"/>
    <p:sldLayoutId id="2147483654" r:id="rId3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69286942-18DA-C567-CD3B-487D4ABF2BC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/>
              <a:t>CAPESTONE PROJECT ON FITNESS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273" y="1369685"/>
            <a:ext cx="4790861" cy="10300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2930" y="3394796"/>
            <a:ext cx="4172073" cy="295183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fontAlgn="auto">
              <a:buFont typeface="Wingdings 3" charset="2"/>
              <a:buChar char=""/>
            </a:pPr>
            <a:r>
              <a:rPr lang="en-US" u="none" strike="noStrike" dirty="0">
                <a:effectLst/>
              </a:rPr>
              <a:t>SUPARNA-24WU0202345 </a:t>
            </a:r>
          </a:p>
          <a:p>
            <a:pPr marL="0" fontAlgn="b">
              <a:buFont typeface="Wingdings 3" charset="2"/>
              <a:buChar char=""/>
            </a:pPr>
            <a:r>
              <a:rPr lang="en-US" u="none" strike="noStrike" dirty="0">
                <a:effectLst/>
              </a:rPr>
              <a:t>SRIPRIYA-24WU0202378 </a:t>
            </a:r>
          </a:p>
          <a:p>
            <a:pPr marL="0" fontAlgn="b">
              <a:buFont typeface="Wingdings 3" charset="2"/>
              <a:buChar char=""/>
            </a:pPr>
            <a:r>
              <a:rPr lang="en-US" u="none" strike="noStrike" dirty="0">
                <a:effectLst/>
              </a:rPr>
              <a:t>NIKHIL-24WU0202330 </a:t>
            </a:r>
          </a:p>
          <a:p>
            <a:pPr marL="0" marR="0" indent="0" fontAlgn="auto">
              <a:buFont typeface="Wingdings 3" charset="2"/>
              <a:buChar char=""/>
            </a:pPr>
            <a:r>
              <a:rPr lang="en-US" u="none" strike="noStrike" dirty="0">
                <a:effectLst/>
              </a:rPr>
              <a:t>AKHIL-24WU0202343</a:t>
            </a:r>
          </a:p>
          <a:p>
            <a:pPr marL="0" fontAlgn="b">
              <a:buFont typeface="Wingdings 3" charset="2"/>
              <a:buChar char=""/>
            </a:pPr>
            <a:r>
              <a:rPr lang="en-US" u="none" strike="noStrike" dirty="0">
                <a:effectLst/>
              </a:rPr>
              <a:t>SHREYA-24WU0202347 </a:t>
            </a:r>
          </a:p>
          <a:p>
            <a:pPr marL="0" fontAlgn="b">
              <a:buFont typeface="Wingdings 3" charset="2"/>
              <a:buChar char=""/>
            </a:pPr>
            <a:r>
              <a:rPr lang="en-US" dirty="0"/>
              <a:t>POOJA JAJU-24WU0202353</a:t>
            </a:r>
            <a:endParaRPr lang="en-US" u="none" strike="noStrike" dirty="0">
              <a:effectLst/>
            </a:endParaRP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15EC745-04A1-7C0D-F2AA-60EF7FE0898F}"/>
              </a:ext>
            </a:extLst>
          </p:cNvPr>
          <p:cNvSpPr txBox="1">
            <a:spLocks/>
          </p:cNvSpPr>
          <p:nvPr/>
        </p:nvSpPr>
        <p:spPr>
          <a:xfrm>
            <a:off x="10590213" y="299185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8FB4751-880F-D840-AAA9-3A15815CC996}" type="slidenum">
              <a:rPr lang="en-US" sz="28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BA5D-9121-1E9F-0396-AE296BCD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00" y="363151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55B8-14AB-E16C-8E0F-4BECEBF1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ER Diagram With Relationships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Insights and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Challenges faced and conclusion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E2603-9577-30FB-A372-97DB6009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490194"/>
            <a:ext cx="11236750" cy="914400"/>
          </a:xfrm>
        </p:spPr>
        <p:txBody>
          <a:bodyPr/>
          <a:lstStyle/>
          <a:p>
            <a:pPr algn="ctr"/>
            <a:r>
              <a:rPr lang="en-GB"/>
              <a:t>Introduction to the Project and Its Real-World Relevance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E3F82C-477A-0420-AB79-E4BB3B6D5DC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07390" y="1593476"/>
            <a:ext cx="110764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manage members, trainers, classes, and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Streamlines operations and enhances customer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member behavior, trainer performance, and class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Relevance: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fitness clubs optimize schedules and track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structured data for insights into business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9E44B-EE3D-A0EC-BCDD-9F901F0F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Database Design</a:t>
            </a:r>
          </a:p>
        </p:txBody>
      </p:sp>
      <p:pic>
        <p:nvPicPr>
          <p:cNvPr id="6" name="Picture 5" descr="3D rendering of game pieces tied together with a rope">
            <a:extLst>
              <a:ext uri="{FF2B5EF4-FFF2-40B4-BE49-F238E27FC236}">
                <a16:creationId xmlns:a16="http://schemas.microsoft.com/office/drawing/2014/main" id="{B8838220-31AB-0721-9C48-EE26F70D08E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73" r="30778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B99D-65CD-BE97-7C14-70504D47A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8FB4751-880F-D840-AAA9-3A15815CC996}" type="slidenum">
              <a:rPr lang="en-US" sz="28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defTabSz="914400">
                <a:spcAft>
                  <a:spcPts val="600"/>
                </a:spcAft>
              </a:pPr>
              <a:t>4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D164-507C-224A-625E-B154F33B13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42107" y="2110550"/>
            <a:ext cx="4686305" cy="380999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</a:pPr>
            <a:r>
              <a:rPr lang="en-US" sz="1400" dirty="0"/>
              <a:t>Key Entities 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Members: Name, membership type, fees.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Trainers: Specialty, hire date.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Classes: Class details, trainer assignment.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Attendance: Member participation, class date.</a:t>
            </a:r>
          </a:p>
          <a:p>
            <a:pPr marL="0" indent="0"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</a:pPr>
            <a:r>
              <a:rPr lang="en-US" sz="1400" dirty="0"/>
              <a:t>Relationships :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Members → Classes (via Attendance).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Trainers → Classes.</a:t>
            </a:r>
          </a:p>
          <a:p>
            <a:pPr marL="0" indent="0"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</a:pPr>
            <a:r>
              <a:rPr lang="en-US" sz="1400" dirty="0"/>
              <a:t>Normalization 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Efficient storage, reduced redundancy, optimized queries.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3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A095-4CA5-44A2-DCE3-A8DC3127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653" y="537327"/>
            <a:ext cx="7534656" cy="914400"/>
          </a:xfrm>
        </p:spPr>
        <p:txBody>
          <a:bodyPr/>
          <a:lstStyle/>
          <a:p>
            <a:pPr algn="ctr"/>
            <a:r>
              <a:rPr lang="en-IN" dirty="0"/>
              <a:t>ER Diagram With Relationships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16F7E-8FDC-F76E-4CF5-A635ED0902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99241" y="2038350"/>
            <a:ext cx="9539926" cy="41456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3AAE-95D1-E720-8793-6B45D1BD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8FD0A-FBE4-7A30-B04C-A0E25B4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Sample SQL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E6C73-81A0-C98C-C8E7-54A183720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2800" b="0" i="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1419-E1C5-2904-699F-A416E3ED9C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Query: Retrieve Member and Trainer Information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SELECT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Members.FirstName</a:t>
            </a:r>
            <a:r>
              <a:rPr lang="en-US" sz="1700" dirty="0"/>
              <a:t> AS </a:t>
            </a:r>
            <a:r>
              <a:rPr lang="en-US" sz="1700" dirty="0" err="1"/>
              <a:t>MemberFirstName</a:t>
            </a:r>
            <a:r>
              <a:rPr lang="en-US" sz="1700" dirty="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Trainers.FirstName</a:t>
            </a:r>
            <a:r>
              <a:rPr lang="en-US" sz="1700" dirty="0"/>
              <a:t> AS </a:t>
            </a:r>
            <a:r>
              <a:rPr lang="en-US" sz="1700" dirty="0" err="1"/>
              <a:t>TrainerFirstName</a:t>
            </a:r>
            <a:r>
              <a:rPr lang="en-US" sz="1700" dirty="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Classes.ClassName</a:t>
            </a:r>
            <a:r>
              <a:rPr lang="en-US" sz="1700" dirty="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Attendance.AttendanceDate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FROM Attendance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JOIN Members ON </a:t>
            </a:r>
            <a:r>
              <a:rPr lang="en-US" sz="1700" dirty="0" err="1"/>
              <a:t>Attendance.MemberID</a:t>
            </a:r>
            <a:r>
              <a:rPr lang="en-US" sz="1700" dirty="0"/>
              <a:t> = </a:t>
            </a:r>
            <a:r>
              <a:rPr lang="en-US" sz="1700" dirty="0" err="1"/>
              <a:t>Members.MemberID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JOIN Classes ON </a:t>
            </a:r>
            <a:r>
              <a:rPr lang="en-US" sz="1700" dirty="0" err="1"/>
              <a:t>Attendance.ClassID</a:t>
            </a:r>
            <a:r>
              <a:rPr lang="en-US" sz="1700" dirty="0"/>
              <a:t> = </a:t>
            </a:r>
            <a:r>
              <a:rPr lang="en-US" sz="1700" dirty="0" err="1"/>
              <a:t>Classes.ClassID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JOIN Trainers ON </a:t>
            </a:r>
            <a:r>
              <a:rPr lang="en-US" sz="1700" dirty="0" err="1"/>
              <a:t>Classes.TrainerID</a:t>
            </a:r>
            <a:r>
              <a:rPr lang="en-US" sz="1700" dirty="0"/>
              <a:t> = </a:t>
            </a:r>
            <a:r>
              <a:rPr lang="en-US" sz="1700" dirty="0" err="1"/>
              <a:t>Trainers.TrainerID</a:t>
            </a:r>
            <a:r>
              <a:rPr lang="en-US" sz="17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Purpose: List members, trainers, and attended classes.</a:t>
            </a:r>
          </a:p>
          <a:p>
            <a:pPr marL="0" indent="0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517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B814-55EE-9C44-84BB-2B8AB151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BCEE-F1A1-AF19-D3C3-0B39F1BE76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309" y="1206267"/>
            <a:ext cx="9436231" cy="4173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Query: Average Attendance Per Class</a:t>
            </a:r>
            <a:endParaRPr lang="en-IN" b="1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SELECT </a:t>
            </a:r>
          </a:p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dirty="0" err="1"/>
              <a:t>Classes.ClassName</a:t>
            </a:r>
            <a:r>
              <a:rPr lang="en-IN" sz="1600" dirty="0"/>
              <a:t>, </a:t>
            </a:r>
          </a:p>
          <a:p>
            <a:pPr marL="0" indent="0">
              <a:buNone/>
            </a:pPr>
            <a:r>
              <a:rPr lang="en-IN" sz="1600" dirty="0"/>
              <a:t>   COUNT(</a:t>
            </a:r>
            <a:r>
              <a:rPr lang="en-IN" sz="1600" dirty="0" err="1"/>
              <a:t>Attendance.AttendanceID</a:t>
            </a:r>
            <a:r>
              <a:rPr lang="en-IN" sz="1600" dirty="0"/>
              <a:t>) AS </a:t>
            </a:r>
            <a:r>
              <a:rPr lang="en-IN" sz="1600" dirty="0" err="1"/>
              <a:t>AttendanceCount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FROM Attendance</a:t>
            </a:r>
          </a:p>
          <a:p>
            <a:pPr marL="0" indent="0">
              <a:buNone/>
            </a:pPr>
            <a:r>
              <a:rPr lang="en-IN" sz="1600" dirty="0"/>
              <a:t>JOIN Classes ON </a:t>
            </a:r>
            <a:r>
              <a:rPr lang="en-IN" sz="1600" dirty="0" err="1"/>
              <a:t>Attendance.ClassID</a:t>
            </a:r>
            <a:r>
              <a:rPr lang="en-IN" sz="1600" dirty="0"/>
              <a:t> = </a:t>
            </a:r>
            <a:r>
              <a:rPr lang="en-IN" sz="1600" dirty="0" err="1"/>
              <a:t>Classes.ClassID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GROUP BY </a:t>
            </a:r>
            <a:r>
              <a:rPr lang="en-IN" sz="1600" dirty="0" err="1"/>
              <a:t>Classes.ClassName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b="1" dirty="0"/>
              <a:t>Purpose</a:t>
            </a:r>
            <a:r>
              <a:rPr lang="en-IN" dirty="0"/>
              <a:t>: Identify class popularity.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8CC0-CCBB-89DB-7B85-959D9278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3D97AA-DFF9-EB71-49C9-8FF4447C6929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8FB4751-880F-D840-AAA9-3A15815CC996}" type="slidenum">
              <a:rPr lang="en-US" sz="2800" smtClean="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7</a:t>
            </a:fld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039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7B41-65C2-E1C9-31D4-B172A2A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070" y="244288"/>
            <a:ext cx="7534656" cy="914400"/>
          </a:xfrm>
        </p:spPr>
        <p:txBody>
          <a:bodyPr/>
          <a:lstStyle/>
          <a:p>
            <a:pPr algn="ctr"/>
            <a:r>
              <a:rPr lang="en-IN" dirty="0"/>
              <a:t>Insights Gained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03907AD3-64D2-C0FD-26A2-D7B738F8B2D8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904973" y="1697390"/>
          <a:ext cx="10671142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63AE9-3B97-E727-A856-9FEEF2F6A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C84DFAF-0AE0-F41D-E289-CF11BA5539F6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8FB4751-880F-D840-AAA9-3A15815CC996}" type="slidenum">
              <a:rPr lang="en-US" sz="2800" smtClean="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8</a:t>
            </a:fld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75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op view of cubes connected with black lines">
            <a:extLst>
              <a:ext uri="{FF2B5EF4-FFF2-40B4-BE49-F238E27FC236}">
                <a16:creationId xmlns:a16="http://schemas.microsoft.com/office/drawing/2014/main" id="{72CAD749-8737-F215-1C1D-C68150172DE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rcRect t="14732" b="10268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A94E9-0A64-AA23-C4D1-3640FD6B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6979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Challenges and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2A8A8-B662-506F-2268-222A0BE0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8FB4751-880F-D840-AAA9-3A15815CC996}" type="slidenum">
              <a:rPr lang="en-US" sz="28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defTabSz="914400">
                <a:spcAft>
                  <a:spcPts val="600"/>
                </a:spcAft>
              </a:pPr>
              <a:t>9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888FA7-4619-4D92-CB3E-0CD019DC298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04293" y="1355707"/>
            <a:ext cx="8946541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Data Integrity: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Challenge: Maintaining consistent data across tables.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Solution: Foreign keys and referential integrity.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Complex Queries: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Challenge: Handling multi-table joins and aggregates.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Solution: Step-by-step query building and testing.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Scalability: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Challenge: Managing increasing data volume.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effectLst/>
              </a:rPr>
              <a:t>Solution: Indexing frequently queried columns.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40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408</Words>
  <Application>Microsoft Office PowerPoint</Application>
  <PresentationFormat>Widescreen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Sagona Book</vt:lpstr>
      <vt:lpstr>Wingdings</vt:lpstr>
      <vt:lpstr>Wingdings 3</vt:lpstr>
      <vt:lpstr>Ion</vt:lpstr>
      <vt:lpstr>CAPESTONE PROJECT ON FITNESS </vt:lpstr>
      <vt:lpstr>CONTENTS </vt:lpstr>
      <vt:lpstr>Introduction to the Project and Its Real-World Relevance</vt:lpstr>
      <vt:lpstr>Database Design</vt:lpstr>
      <vt:lpstr>ER Diagram With Relationships </vt:lpstr>
      <vt:lpstr>Sample SQL Queries</vt:lpstr>
      <vt:lpstr>PowerPoint Presentation</vt:lpstr>
      <vt:lpstr>Insights Gained</vt:lpstr>
      <vt:lpstr>Challenges and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Pagadala Shreya</dc:creator>
  <cp:lastModifiedBy>Pagadala Shreya</cp:lastModifiedBy>
  <cp:revision>4</cp:revision>
  <dcterms:created xsi:type="dcterms:W3CDTF">2025-01-07T16:37:03Z</dcterms:created>
  <dcterms:modified xsi:type="dcterms:W3CDTF">2025-01-08T02:43:49Z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