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84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743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640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6650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48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17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5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SR03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serveur d’un site de ventes de jeux vidéos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7" y="3299330"/>
            <a:ext cx="2154209" cy="1043713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611911" y="4454871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4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9269"/>
            <a:ext cx="8596668" cy="3880773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Modélisation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Sécurisation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Démonstration</a:t>
            </a:r>
            <a:endParaRPr lang="fr-FR" sz="28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66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0" y="756744"/>
            <a:ext cx="7948999" cy="57313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Product (1/1)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99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6" b="12978"/>
          <a:stretch/>
        </p:blipFill>
        <p:spPr>
          <a:xfrm>
            <a:off x="1166993" y="1270000"/>
            <a:ext cx="7907996" cy="5041299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User (1/2)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13086" y="2590800"/>
            <a:ext cx="523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panier est une commande non enregistrée dans la base de données. (Transit via variable de session)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5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" r="11250" b="5084"/>
          <a:stretch/>
        </p:blipFill>
        <p:spPr>
          <a:xfrm>
            <a:off x="677334" y="1166483"/>
            <a:ext cx="8405831" cy="5106838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User (2/2)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42350" y="4635260"/>
            <a:ext cx="52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Il est aussi possible pour l’utilisateur de rédiger un avis sur un produit.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52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012" y="0"/>
            <a:ext cx="1226101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321"/>
            <a:ext cx="11995310" cy="6012611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2178025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7319674" y="333555"/>
            <a:ext cx="4558734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</a:t>
            </a:r>
            <a:r>
              <a:rPr lang="fr-FR" dirty="0" smtClean="0"/>
              <a:t>général (1/1)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031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Sécurisation (1/1)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9269"/>
            <a:ext cx="8596668" cy="3880773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rgbClr val="90C226"/>
                </a:solidFill>
              </a:rPr>
              <a:t>Basic authentification</a:t>
            </a:r>
          </a:p>
          <a:p>
            <a:r>
              <a:rPr lang="fr-FR" sz="2800" dirty="0" smtClean="0">
                <a:solidFill>
                  <a:srgbClr val="90C226"/>
                </a:solidFill>
              </a:rPr>
              <a:t>Restriction d’accès aux web services</a:t>
            </a:r>
          </a:p>
          <a:p>
            <a:r>
              <a:rPr lang="fr-FR" sz="2800" dirty="0" smtClean="0">
                <a:solidFill>
                  <a:srgbClr val="90C226"/>
                </a:solidFill>
              </a:rPr>
              <a:t>Protection contre les injections SQL et les failles XSS</a:t>
            </a:r>
            <a:endParaRPr lang="fr-FR" sz="2800" dirty="0">
              <a:solidFill>
                <a:srgbClr val="90C226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819509" y="4304582"/>
            <a:ext cx="2018581" cy="155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397596" y="4304582"/>
            <a:ext cx="2018581" cy="1509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  REST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3276990" y="4304582"/>
            <a:ext cx="3681706" cy="6987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username</a:t>
            </a:r>
            <a:r>
              <a:rPr lang="fr-FR" dirty="0" smtClean="0"/>
              <a:t>/</a:t>
            </a:r>
            <a:r>
              <a:rPr lang="fr-FR" dirty="0" err="1" smtClean="0"/>
              <a:t>password</a:t>
            </a:r>
            <a:r>
              <a:rPr lang="fr-FR" dirty="0" smtClean="0"/>
              <a:t> + requête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flipH="1">
            <a:off x="3276990" y="5158599"/>
            <a:ext cx="3681706" cy="6556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720825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97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591429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955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726</TotalTime>
  <Words>132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Soutenance SR03</vt:lpstr>
      <vt:lpstr>Sommaire</vt:lpstr>
      <vt:lpstr>Présentation PowerPoint</vt:lpstr>
      <vt:lpstr>Présentation PowerPoint</vt:lpstr>
      <vt:lpstr>Présentation PowerPoint</vt:lpstr>
      <vt:lpstr>Présentation PowerPoint</vt:lpstr>
      <vt:lpstr>Sécurisation (1/1)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8</cp:revision>
  <dcterms:created xsi:type="dcterms:W3CDTF">2017-05-03T14:25:37Z</dcterms:created>
  <dcterms:modified xsi:type="dcterms:W3CDTF">2017-05-04T08:17:31Z</dcterms:modified>
</cp:coreProperties>
</file>