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61" r:id="rId3"/>
    <p:sldId id="257" r:id="rId4"/>
    <p:sldId id="260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3301"/>
      </p:ext>
    </p:extLst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28453"/>
      </p:ext>
    </p:extLst>
  </p:cSld>
  <p:clrMapOvr>
    <a:masterClrMapping/>
  </p:clrMapOvr>
  <p:transition>
    <p:cover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743483"/>
      </p:ext>
    </p:extLst>
  </p:cSld>
  <p:clrMapOvr>
    <a:masterClrMapping/>
  </p:clrMapOvr>
  <p:transition>
    <p:cover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64049"/>
      </p:ext>
    </p:extLst>
  </p:cSld>
  <p:clrMapOvr>
    <a:masterClrMapping/>
  </p:clrMapOvr>
  <p:transition>
    <p:cover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665094"/>
      </p:ext>
    </p:extLst>
  </p:cSld>
  <p:clrMapOvr>
    <a:masterClrMapping/>
  </p:clrMapOvr>
  <p:transition>
    <p:cover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44846"/>
      </p:ext>
    </p:extLst>
  </p:cSld>
  <p:clrMapOvr>
    <a:masterClrMapping/>
  </p:clrMapOvr>
  <p:transition>
    <p:cover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17199"/>
      </p:ext>
    </p:extLst>
  </p:cSld>
  <p:clrMapOvr>
    <a:masterClrMapping/>
  </p:clrMapOvr>
  <p:transition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40366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53871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99887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55692"/>
      </p:ext>
    </p:extLst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90380"/>
      </p:ext>
    </p:extLst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92186"/>
      </p:ext>
    </p:extLst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98266"/>
      </p:ext>
    </p:extLst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31944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42316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8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ransition>
    <p:cover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SR03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serveur d’un site de ventes de jeux vidéos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7" y="3299330"/>
            <a:ext cx="2154209" cy="1043713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3611911" y="4454871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David KONAM &amp; Clément PASSOT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8445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29269"/>
            <a:ext cx="8596668" cy="3880773"/>
          </a:xfrm>
        </p:spPr>
        <p:txBody>
          <a:bodyPr anchor="ctr"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solidFill>
                  <a:srgbClr val="90C226"/>
                </a:solidFill>
              </a:rPr>
              <a:t>Modélisation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solidFill>
                  <a:srgbClr val="90C226"/>
                </a:solidFill>
              </a:rPr>
              <a:t>Sécurisation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solidFill>
                  <a:srgbClr val="90C226"/>
                </a:solidFill>
              </a:rPr>
              <a:t>Démonstration</a:t>
            </a:r>
            <a:endParaRPr lang="fr-FR" sz="2800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6633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9012" y="0"/>
            <a:ext cx="12261011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321"/>
            <a:ext cx="11995310" cy="6012611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2178025" y="6309550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David KONAM &amp; Clément PASSOT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7319674" y="333555"/>
            <a:ext cx="4558734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UML général (1/1)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503155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50" y="756744"/>
            <a:ext cx="7948999" cy="573137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UML Product (1/1)</a:t>
            </a:r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507066" y="6309550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David KONAM &amp; Clément PASSOT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9997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6" b="12978"/>
          <a:stretch/>
        </p:blipFill>
        <p:spPr>
          <a:xfrm>
            <a:off x="1166993" y="1270000"/>
            <a:ext cx="7907996" cy="5041299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UML User (1/2)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507066" y="6309550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David KONAM &amp; Clément PASSOT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613086" y="2590800"/>
            <a:ext cx="5236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 panier est une commande non enregistrée dans la base de données. (Transit via variable de session)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1588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" r="11250" b="5084"/>
          <a:stretch/>
        </p:blipFill>
        <p:spPr>
          <a:xfrm>
            <a:off x="677334" y="1166483"/>
            <a:ext cx="8405831" cy="5106838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UML User (2/2)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507066" y="6309550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David KONAM &amp; Clément PASSOT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942350" y="4635260"/>
            <a:ext cx="52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Il est aussi possible pour l’utilisateur de rédiger un avis sur un produit.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5200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9419"/>
          </a:xfrm>
        </p:spPr>
        <p:txBody>
          <a:bodyPr/>
          <a:lstStyle/>
          <a:p>
            <a:r>
              <a:rPr lang="fr-FR" dirty="0" smtClean="0"/>
              <a:t>Sécurisation (1/1)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39488"/>
            <a:ext cx="8596668" cy="3880773"/>
          </a:xfrm>
        </p:spPr>
        <p:txBody>
          <a:bodyPr anchor="t">
            <a:normAutofit/>
          </a:bodyPr>
          <a:lstStyle/>
          <a:p>
            <a:r>
              <a:rPr lang="fr-FR" sz="2800" dirty="0" smtClean="0">
                <a:solidFill>
                  <a:srgbClr val="90C226"/>
                </a:solidFill>
              </a:rPr>
              <a:t>Basic </a:t>
            </a:r>
            <a:r>
              <a:rPr lang="fr-FR" sz="2800" dirty="0" smtClean="0">
                <a:solidFill>
                  <a:srgbClr val="90C226"/>
                </a:solidFill>
              </a:rPr>
              <a:t>authentification</a:t>
            </a:r>
          </a:p>
          <a:p>
            <a:r>
              <a:rPr lang="fr-FR" sz="2800" dirty="0" smtClean="0">
                <a:solidFill>
                  <a:srgbClr val="90C226"/>
                </a:solidFill>
              </a:rPr>
              <a:t>Restriction d’accès aux web services</a:t>
            </a:r>
          </a:p>
          <a:p>
            <a:r>
              <a:rPr lang="fr-FR" sz="2800" dirty="0" smtClean="0">
                <a:solidFill>
                  <a:srgbClr val="90C226"/>
                </a:solidFill>
              </a:rPr>
              <a:t>Protection contre les injections SQL et les failles XSS</a:t>
            </a:r>
            <a:endParaRPr lang="fr-FR" sz="2800" dirty="0">
              <a:solidFill>
                <a:srgbClr val="90C226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819509" y="4304582"/>
            <a:ext cx="2018581" cy="1552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7397596" y="4304582"/>
            <a:ext cx="2018581" cy="1509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API  REST</a:t>
            </a: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3276990" y="4304582"/>
            <a:ext cx="3681706" cy="6987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username</a:t>
            </a:r>
            <a:r>
              <a:rPr lang="fr-FR" dirty="0" smtClean="0"/>
              <a:t>/</a:t>
            </a:r>
            <a:r>
              <a:rPr lang="fr-FR" dirty="0" err="1" smtClean="0"/>
              <a:t>password</a:t>
            </a:r>
            <a:r>
              <a:rPr lang="fr-FR" dirty="0" smtClean="0"/>
              <a:t> + requête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 flipH="1">
            <a:off x="3276990" y="5158599"/>
            <a:ext cx="3681706" cy="6556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1720825" y="6309550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David KONAM &amp; Clément PASSOT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97870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591429" y="6309550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David KONAM &amp; Clément PASSOT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9557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966</TotalTime>
  <Words>132</Words>
  <Application>Microsoft Office PowerPoint</Application>
  <PresentationFormat>Grand écran</PresentationFormat>
  <Paragraphs>28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Soutenance SR03</vt:lpstr>
      <vt:lpstr>Sommaire</vt:lpstr>
      <vt:lpstr>Présentation PowerPoint</vt:lpstr>
      <vt:lpstr>Présentation PowerPoint</vt:lpstr>
      <vt:lpstr>Présentation PowerPoint</vt:lpstr>
      <vt:lpstr>Présentation PowerPoint</vt:lpstr>
      <vt:lpstr>Sécurisation (1/1)</vt:lpstr>
      <vt:lpstr>Démonstration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KONAM</dc:creator>
  <cp:lastModifiedBy>David KONAM</cp:lastModifiedBy>
  <cp:revision>12</cp:revision>
  <dcterms:created xsi:type="dcterms:W3CDTF">2017-05-03T14:25:37Z</dcterms:created>
  <dcterms:modified xsi:type="dcterms:W3CDTF">2017-05-05T12:10:48Z</dcterms:modified>
</cp:coreProperties>
</file>