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SheAstra: AI-Powered Prompt-Based Safety Companion App for Women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Submitted by: Team 64</a:t>
            </a:r>
          </a:p>
          <a:p/>
          <a:p>
            <a:r>
              <a:t>Team Members:</a:t>
            </a:r>
          </a:p>
          <a:p>
            <a:r>
              <a:t>1. SD. Modhinbi</a:t>
            </a:r>
          </a:p>
          <a:p>
            <a:r>
              <a:t>2. SK. Muskan</a:t>
            </a:r>
          </a:p>
          <a:p>
            <a:r>
              <a:t>3. K. Siri Vennela</a:t>
            </a:r>
          </a:p>
          <a:p>
            <a:r>
              <a:t>4. K. Durga Priya</a:t>
            </a:r>
          </a:p>
          <a:p>
            <a:r>
              <a:t>5. NB Jahira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Women’s safety is a major concern, especially when traveling alone.</a:t>
            </a:r>
          </a:p>
          <a:p>
            <a:r>
              <a:t>SheAstra uses AI and technology to provide quick help through SOS alerts, live tracking, and AI-based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 face difficulty seeking help during emergencies due to panic or poor network.</a:t>
            </a:r>
          </a:p>
          <a:p/>
          <a:p>
            <a:r>
              <a:t>SheAstra solves this by providing AI-powered SOS via voice or gestures, fake calls, and offline alerts.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Proposed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SOS Emergency Button: Instant alerts with live location</a:t>
            </a:r>
          </a:p>
          <a:p>
            <a:r>
              <a:t>• Live Location Tracking</a:t>
            </a:r>
          </a:p>
          <a:p>
            <a:r>
              <a:t>• Shake/Voice Activation</a:t>
            </a:r>
          </a:p>
          <a:p>
            <a:r>
              <a:t>• Police &amp; Helpline Locator</a:t>
            </a:r>
          </a:p>
          <a:p>
            <a:r>
              <a:t>• Safe Route Finder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Flutter</a:t>
            </a:r>
          </a:p>
          <a:p>
            <a:r>
              <a:t>• Backend: Firebase</a:t>
            </a:r>
          </a:p>
          <a:p>
            <a:r>
              <a:t>• Location: Google Maps API</a:t>
            </a:r>
          </a:p>
          <a:p>
            <a:r>
              <a:t>• AI: TensorFlow Lite / ML Kit</a:t>
            </a:r>
          </a:p>
          <a:p>
            <a:r>
              <a:t>• Communication: Twilio / Firebase</a:t>
            </a:r>
          </a:p>
          <a:p>
            <a:r>
              <a:t>• Design: Figma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Enhanced Safety</a:t>
            </a:r>
          </a:p>
          <a:p>
            <a:r>
              <a:t>• Peace of Mind</a:t>
            </a:r>
          </a:p>
          <a:p>
            <a:r>
              <a:t>• Quick Response</a:t>
            </a:r>
          </a:p>
          <a:p>
            <a:r>
              <a:t>• User-Friendly Experience</a:t>
            </a:r>
          </a:p>
          <a:p>
            <a:r>
              <a:t>• Community Awareness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Unique 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All-in-One Safety Solution</a:t>
            </a:r>
          </a:p>
          <a:p>
            <a:r>
              <a:t>• Instant Action with Minimal Effort</a:t>
            </a:r>
          </a:p>
          <a:p>
            <a:r>
              <a:t>• AI-Powered Modern Design</a:t>
            </a:r>
          </a:p>
          <a:p>
            <a:r>
              <a:t>• Suitable for Indian &amp; Global Users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Registration</a:t>
            </a:r>
          </a:p>
          <a:p>
            <a:r>
              <a:t>2. Trusted Contacts Setup</a:t>
            </a:r>
          </a:p>
          <a:p>
            <a:r>
              <a:t>3. Emergency Activation (Shake/Voice/Button)</a:t>
            </a:r>
          </a:p>
          <a:p>
            <a:r>
              <a:t>4. Location Sharing</a:t>
            </a:r>
          </a:p>
          <a:p>
            <a:r>
              <a:t>5. Route Analysis</a:t>
            </a:r>
          </a:p>
          <a:p>
            <a:r>
              <a:t>6. Alert Delivery</a:t>
            </a:r>
          </a:p>
          <a:p>
            <a:r>
              <a:t>7. Feedback &amp; Reporting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One-Line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“SheAstra: Empowering women to stay safe anytime, anywhere, with just one tap.”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