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58000" cy="9144000"/>
  <p:embeddedFontLst>
    <p:embeddedFont>
      <p:font typeface="AR DESTINE" panose="020B0600070205080204" charset="0"/>
      <p:regular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GP創英角ﾎﾟｯﾌﾟ体" panose="040B0A00000000000000" pitchFamily="50" charset="-128"/>
      <p:regular r:id="rId14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01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00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54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49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6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13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79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85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76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2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53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96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3">
            <a:extLst>
              <a:ext uri="{FF2B5EF4-FFF2-40B4-BE49-F238E27FC236}">
                <a16:creationId xmlns:a16="http://schemas.microsoft.com/office/drawing/2014/main" id="{7D9CCAC0-4A1D-4D06-83B3-B919D1D4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34" y="384683"/>
            <a:ext cx="3756739" cy="87630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M</a:t>
            </a:r>
            <a:r>
              <a:rPr kumimoji="1" lang="en-US" altLang="ja-JP" dirty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agic</a:t>
            </a:r>
            <a:r>
              <a:rPr lang="en-US" altLang="ja-JP" sz="5400" dirty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D</a:t>
            </a:r>
            <a:r>
              <a:rPr kumimoji="1" lang="en-US" altLang="ja-JP" dirty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ancer</a:t>
            </a:r>
            <a:endParaRPr kumimoji="1" lang="ja-JP" altLang="en-US" dirty="0">
              <a:latin typeface="AR DESTINE" panose="02000000000000000000" pitchFamily="2" charset="0"/>
              <a:ea typeface="HGP創英角ﾎﾟｯﾌﾟ体" panose="040B0A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73E4A1-37DB-4FA1-94A4-8311647FFC0F}"/>
              </a:ext>
            </a:extLst>
          </p:cNvPr>
          <p:cNvSpPr txBox="1"/>
          <p:nvPr/>
        </p:nvSpPr>
        <p:spPr>
          <a:xfrm>
            <a:off x="5148399" y="344914"/>
            <a:ext cx="4020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ステップを踏んで技を決めろ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ステップの組み合わせで様々な技が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!?</a:t>
            </a:r>
          </a:p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技を決めて敵を倒せ！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四角形: 角を丸くする 12">
            <a:extLst>
              <a:ext uri="{FF2B5EF4-FFF2-40B4-BE49-F238E27FC236}">
                <a16:creationId xmlns:a16="http://schemas.microsoft.com/office/drawing/2014/main" id="{F45347EC-17EE-444F-850F-BE4FCF1A9806}"/>
              </a:ext>
            </a:extLst>
          </p:cNvPr>
          <p:cNvSpPr/>
          <p:nvPr/>
        </p:nvSpPr>
        <p:spPr>
          <a:xfrm>
            <a:off x="7416800" y="2050372"/>
            <a:ext cx="2082799" cy="2237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12">
            <a:extLst>
              <a:ext uri="{FF2B5EF4-FFF2-40B4-BE49-F238E27FC236}">
                <a16:creationId xmlns:a16="http://schemas.microsoft.com/office/drawing/2014/main" id="{F45347EC-17EE-444F-850F-BE4FCF1A9806}"/>
              </a:ext>
            </a:extLst>
          </p:cNvPr>
          <p:cNvSpPr/>
          <p:nvPr/>
        </p:nvSpPr>
        <p:spPr>
          <a:xfrm>
            <a:off x="7420516" y="4360114"/>
            <a:ext cx="2082799" cy="223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2">
            <a:extLst>
              <a:ext uri="{FF2B5EF4-FFF2-40B4-BE49-F238E27FC236}">
                <a16:creationId xmlns:a16="http://schemas.microsoft.com/office/drawing/2014/main" id="{F45347EC-17EE-444F-850F-BE4FCF1A9806}"/>
              </a:ext>
            </a:extLst>
          </p:cNvPr>
          <p:cNvSpPr/>
          <p:nvPr/>
        </p:nvSpPr>
        <p:spPr>
          <a:xfrm>
            <a:off x="5148847" y="2050372"/>
            <a:ext cx="2082799" cy="2233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45347EC-17EE-444F-850F-BE4FCF1A9806}"/>
              </a:ext>
            </a:extLst>
          </p:cNvPr>
          <p:cNvSpPr/>
          <p:nvPr/>
        </p:nvSpPr>
        <p:spPr>
          <a:xfrm>
            <a:off x="5142551" y="4355598"/>
            <a:ext cx="2089095" cy="223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コンテンツ プレースホルダー 17">
            <a:extLst>
              <a:ext uri="{FF2B5EF4-FFF2-40B4-BE49-F238E27FC236}">
                <a16:creationId xmlns:a16="http://schemas.microsoft.com/office/drawing/2014/main" id="{895D30E1-2977-47A6-94D6-664E4FA69A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59" y="2082789"/>
            <a:ext cx="1345189" cy="1898639"/>
          </a:xfr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254D68F-2730-458F-805F-74CBC1F4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06" y="2082789"/>
            <a:ext cx="1444022" cy="18972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6A1499B-9E6C-48F9-B771-C29F92686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061" y="4360114"/>
            <a:ext cx="1459384" cy="18972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0BC8ADC-A59D-46CA-A45A-7D394F3E9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07" y="4323428"/>
            <a:ext cx="1459384" cy="18972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FDF15DD-202A-4E36-A5ED-0DE45D77EFE6}"/>
              </a:ext>
            </a:extLst>
          </p:cNvPr>
          <p:cNvSpPr txBox="1"/>
          <p:nvPr/>
        </p:nvSpPr>
        <p:spPr>
          <a:xfrm>
            <a:off x="7690629" y="6151343"/>
            <a:ext cx="15351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技を出す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114084-23D4-4ED4-9FFD-11A964EF520F}"/>
              </a:ext>
            </a:extLst>
          </p:cNvPr>
          <p:cNvSpPr txBox="1"/>
          <p:nvPr/>
        </p:nvSpPr>
        <p:spPr>
          <a:xfrm>
            <a:off x="5685222" y="3873460"/>
            <a:ext cx="32717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特定のステップを踏むことで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…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7EACFBC-26F3-4D4D-BEC1-F23F88DD3C11}"/>
              </a:ext>
            </a:extLst>
          </p:cNvPr>
          <p:cNvSpPr/>
          <p:nvPr/>
        </p:nvSpPr>
        <p:spPr>
          <a:xfrm>
            <a:off x="406401" y="2050372"/>
            <a:ext cx="4387056" cy="45489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86281FEA-5FCE-4FB4-ADCA-7412BF59C6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4" t="-67" r="28391" b="2"/>
          <a:stretch/>
        </p:blipFill>
        <p:spPr>
          <a:xfrm>
            <a:off x="590634" y="2522219"/>
            <a:ext cx="1881485" cy="2481017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EADBE0BA-B4AD-4864-9E93-14DE67290F7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8" r="28666"/>
          <a:stretch/>
        </p:blipFill>
        <p:spPr>
          <a:xfrm>
            <a:off x="2713920" y="2522527"/>
            <a:ext cx="1882291" cy="24804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A7DEFA7-40AF-49EF-B462-5264AC6A1649}"/>
              </a:ext>
            </a:extLst>
          </p:cNvPr>
          <p:cNvSpPr txBox="1"/>
          <p:nvPr/>
        </p:nvSpPr>
        <p:spPr>
          <a:xfrm>
            <a:off x="964076" y="5398986"/>
            <a:ext cx="32717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足を置いている位置変えて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敵の攻撃を避けろ！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2750141-3E2A-4E4C-A308-E1B5FAA38CD0}"/>
              </a:ext>
            </a:extLst>
          </p:cNvPr>
          <p:cNvSpPr/>
          <p:nvPr/>
        </p:nvSpPr>
        <p:spPr>
          <a:xfrm>
            <a:off x="5142551" y="1459014"/>
            <a:ext cx="4357048" cy="519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A53B27-9FA6-4269-90E4-2FF092D0CF25}"/>
              </a:ext>
            </a:extLst>
          </p:cNvPr>
          <p:cNvSpPr txBox="1"/>
          <p:nvPr/>
        </p:nvSpPr>
        <p:spPr>
          <a:xfrm>
            <a:off x="5454745" y="1531047"/>
            <a:ext cx="38526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すきを見て技を繰り出せ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lang="ja-JP" altLang="en-US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192FBCD8-AAD8-4F22-BCED-2BC0A3662E30}"/>
              </a:ext>
            </a:extLst>
          </p:cNvPr>
          <p:cNvSpPr/>
          <p:nvPr/>
        </p:nvSpPr>
        <p:spPr>
          <a:xfrm>
            <a:off x="436409" y="1459014"/>
            <a:ext cx="4357048" cy="519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3294563-9A47-4115-BB23-AFF8A7F3D9C4}"/>
              </a:ext>
            </a:extLst>
          </p:cNvPr>
          <p:cNvSpPr txBox="1"/>
          <p:nvPr/>
        </p:nvSpPr>
        <p:spPr>
          <a:xfrm>
            <a:off x="700196" y="1531047"/>
            <a:ext cx="38526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遅すぎると攻撃を仕掛けてくるぞ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lang="ja-JP" altLang="en-US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3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FCEA4CC-967A-4195-9F9E-BCCA64A5E371}"/>
              </a:ext>
            </a:extLst>
          </p:cNvPr>
          <p:cNvSpPr/>
          <p:nvPr/>
        </p:nvSpPr>
        <p:spPr>
          <a:xfrm>
            <a:off x="7676472" y="4345497"/>
            <a:ext cx="1960988" cy="22314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EECCCD2F-BE65-42EA-9823-34E027E02DA0}"/>
              </a:ext>
            </a:extLst>
          </p:cNvPr>
          <p:cNvSpPr/>
          <p:nvPr/>
        </p:nvSpPr>
        <p:spPr>
          <a:xfrm>
            <a:off x="5584035" y="4345497"/>
            <a:ext cx="1960988" cy="22314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123F7B42-2744-4EAE-8426-CA64EC81EFCF}"/>
              </a:ext>
            </a:extLst>
          </p:cNvPr>
          <p:cNvSpPr/>
          <p:nvPr/>
        </p:nvSpPr>
        <p:spPr>
          <a:xfrm>
            <a:off x="7676472" y="2022493"/>
            <a:ext cx="1960988" cy="223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EE4A6C8-65C5-4846-AC40-60A93F70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49" y="46862"/>
            <a:ext cx="8543925" cy="1325563"/>
          </a:xfrm>
        </p:spPr>
        <p:txBody>
          <a:bodyPr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理想の自分を作り出そう！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E3299D0-5526-46AB-A1D5-413E41A37F56}"/>
              </a:ext>
            </a:extLst>
          </p:cNvPr>
          <p:cNvSpPr/>
          <p:nvPr/>
        </p:nvSpPr>
        <p:spPr>
          <a:xfrm>
            <a:off x="217992" y="2734811"/>
            <a:ext cx="5050293" cy="3842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41509A0-2A84-4FC2-AADE-11F51FF4F3F2}"/>
              </a:ext>
            </a:extLst>
          </p:cNvPr>
          <p:cNvGrpSpPr/>
          <p:nvPr/>
        </p:nvGrpSpPr>
        <p:grpSpPr>
          <a:xfrm>
            <a:off x="291440" y="3677761"/>
            <a:ext cx="4903396" cy="878805"/>
            <a:chOff x="744348" y="2650759"/>
            <a:chExt cx="5130978" cy="960843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77C3010D-3303-481E-93E7-F13CAE7E0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8" y="2650759"/>
              <a:ext cx="985323" cy="960843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940BA785-FD14-4B87-84C3-B7D010459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460" y="2651099"/>
              <a:ext cx="984625" cy="96016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420F65B-BAA9-4FCB-82B7-C62F76894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874" y="2651099"/>
              <a:ext cx="984625" cy="960162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E36C33AF-236D-4516-A517-B99A14657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288" y="2651099"/>
              <a:ext cx="984625" cy="960162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993757E-FF14-4282-8087-1D1D18400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0701" y="2651099"/>
              <a:ext cx="984625" cy="960162"/>
            </a:xfrm>
            <a:prstGeom prst="rect">
              <a:avLst/>
            </a:prstGeom>
          </p:spPr>
        </p:pic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FF2866F-6475-454F-BA8F-EF6A4850CF48}"/>
              </a:ext>
            </a:extLst>
          </p:cNvPr>
          <p:cNvSpPr/>
          <p:nvPr/>
        </p:nvSpPr>
        <p:spPr>
          <a:xfrm>
            <a:off x="5580677" y="2022493"/>
            <a:ext cx="1960988" cy="223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C9A74EF-A0A7-4D21-8CC9-01BE0A688C9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190" y="2113995"/>
            <a:ext cx="895646" cy="136664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0A1F532-0265-47E2-AED8-5A19CB3AA8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088" y="4436501"/>
            <a:ext cx="895756" cy="136681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FA8EC27-CA79-45C6-BEA8-46AAC6866A6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651" y="4436501"/>
            <a:ext cx="895756" cy="136681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C8F8655-4AE6-4874-AE60-C1220403BC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651" y="2113827"/>
            <a:ext cx="895756" cy="1366816"/>
          </a:xfrm>
          <a:prstGeom prst="rect">
            <a:avLst/>
          </a:prstGeom>
        </p:spPr>
      </p:pic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9659EBC-23EA-41F7-B1AF-82F9D430020C}"/>
              </a:ext>
            </a:extLst>
          </p:cNvPr>
          <p:cNvSpPr/>
          <p:nvPr/>
        </p:nvSpPr>
        <p:spPr>
          <a:xfrm>
            <a:off x="268540" y="1404139"/>
            <a:ext cx="4907763" cy="11964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76DCC31-67A5-4D3F-A0E0-B56FFC2B2AF0}"/>
              </a:ext>
            </a:extLst>
          </p:cNvPr>
          <p:cNvSpPr txBox="1"/>
          <p:nvPr/>
        </p:nvSpPr>
        <p:spPr>
          <a:xfrm>
            <a:off x="505735" y="1540698"/>
            <a:ext cx="45142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●：足の位置</a:t>
            </a:r>
            <a:endParaRPr lang="en-US" altLang="ja-JP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■：敵の攻撃</a:t>
            </a:r>
            <a:endParaRPr lang="en-US" altLang="ja-JP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□：なし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4043A6-8052-4A02-B133-5C3A4F973875}"/>
              </a:ext>
            </a:extLst>
          </p:cNvPr>
          <p:cNvSpPr txBox="1"/>
          <p:nvPr/>
        </p:nvSpPr>
        <p:spPr>
          <a:xfrm>
            <a:off x="5618856" y="3544402"/>
            <a:ext cx="3979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安全な場所に居よう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攻撃は直線状に飛んでくるぞ！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5F224D-FCBB-4355-BCE4-DED9EAE6069C}"/>
              </a:ext>
            </a:extLst>
          </p:cNvPr>
          <p:cNvSpPr txBox="1"/>
          <p:nvPr/>
        </p:nvSpPr>
        <p:spPr>
          <a:xfrm>
            <a:off x="5618856" y="5894321"/>
            <a:ext cx="3979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避けながらステップを刻めると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一流プレイヤーだ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!!!!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6AFEA53-C1D9-4E1D-9000-E7113C14DCF2}"/>
              </a:ext>
            </a:extLst>
          </p:cNvPr>
          <p:cNvSpPr txBox="1"/>
          <p:nvPr/>
        </p:nvSpPr>
        <p:spPr>
          <a:xfrm>
            <a:off x="519871" y="4893899"/>
            <a:ext cx="444653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強い技を決めるためには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高度なステップ ・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長い組み合わせが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求められる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リスクの分だけ強い技を決めることができる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3CF5EEE-2844-4799-8C1D-58CFDF10040E}"/>
              </a:ext>
            </a:extLst>
          </p:cNvPr>
          <p:cNvSpPr txBox="1"/>
          <p:nvPr/>
        </p:nvSpPr>
        <p:spPr>
          <a:xfrm>
            <a:off x="1296038" y="2997386"/>
            <a:ext cx="2894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ステップは１つだけじゃない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8AA0A221-BFDC-4356-B7DA-0AA4164D38D1}"/>
              </a:ext>
            </a:extLst>
          </p:cNvPr>
          <p:cNvSpPr/>
          <p:nvPr/>
        </p:nvSpPr>
        <p:spPr>
          <a:xfrm>
            <a:off x="5580677" y="1404139"/>
            <a:ext cx="4056783" cy="519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A028689-38E5-42C2-AFD8-3E4F83844A79}"/>
              </a:ext>
            </a:extLst>
          </p:cNvPr>
          <p:cNvSpPr txBox="1"/>
          <p:nvPr/>
        </p:nvSpPr>
        <p:spPr>
          <a:xfrm>
            <a:off x="5682327" y="1482447"/>
            <a:ext cx="38526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敵の攻撃を見極めろ！</a:t>
            </a:r>
          </a:p>
        </p:txBody>
      </p:sp>
    </p:spTree>
    <p:extLst>
      <p:ext uri="{BB962C8B-B14F-4D97-AF65-F5344CB8AC3E}">
        <p14:creationId xmlns:p14="http://schemas.microsoft.com/office/powerpoint/2010/main" val="253429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>
            <a:extLst>
              <a:ext uri="{FF2B5EF4-FFF2-40B4-BE49-F238E27FC236}">
                <a16:creationId xmlns:a16="http://schemas.microsoft.com/office/drawing/2014/main" id="{7D9CCAC0-4A1D-4D06-83B3-B919D1D4CCDA}"/>
              </a:ext>
            </a:extLst>
          </p:cNvPr>
          <p:cNvSpPr txBox="1">
            <a:spLocks/>
          </p:cNvSpPr>
          <p:nvPr/>
        </p:nvSpPr>
        <p:spPr>
          <a:xfrm>
            <a:off x="581871" y="225510"/>
            <a:ext cx="3756739" cy="87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 smtClean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VR:Magic</a:t>
            </a:r>
            <a:r>
              <a:rPr lang="en-US" altLang="ja-JP" sz="5400" dirty="0" err="1" smtClean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D</a:t>
            </a:r>
            <a:r>
              <a:rPr lang="en-US" altLang="ja-JP" dirty="0" err="1" smtClean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ancer</a:t>
            </a:r>
            <a:endParaRPr lang="ja-JP" altLang="en-US" dirty="0">
              <a:latin typeface="AR DESTINE" panose="02000000000000000000" pitchFamily="2" charset="0"/>
              <a:ea typeface="HGP創英角ﾎﾟｯﾌﾟ体" panose="040B0A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73E4A1-37DB-4FA1-94A4-8311647FFC0F}"/>
              </a:ext>
            </a:extLst>
          </p:cNvPr>
          <p:cNvSpPr txBox="1"/>
          <p:nvPr/>
        </p:nvSpPr>
        <p:spPr>
          <a:xfrm>
            <a:off x="5257656" y="201996"/>
            <a:ext cx="4020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ステップを組み合わせて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敵を倒せ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しかし、敵も攻撃を仕掛けてくるので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注意が必要だ！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4268FBC-A5A0-4855-B4E1-0C7B2B70EDEF}"/>
              </a:ext>
            </a:extLst>
          </p:cNvPr>
          <p:cNvSpPr/>
          <p:nvPr/>
        </p:nvSpPr>
        <p:spPr>
          <a:xfrm>
            <a:off x="268447" y="1179619"/>
            <a:ext cx="4596348" cy="134181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C783BF-E8E1-4B17-8EEE-A3719890F53A}"/>
              </a:ext>
            </a:extLst>
          </p:cNvPr>
          <p:cNvSpPr txBox="1"/>
          <p:nvPr/>
        </p:nvSpPr>
        <p:spPr>
          <a:xfrm>
            <a:off x="581870" y="1385605"/>
            <a:ext cx="408522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プレイ人数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	</a:t>
            </a:r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：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人</a:t>
            </a:r>
            <a:endParaRPr lang="en-US" altLang="ja-JP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ジャンル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	</a:t>
            </a:r>
            <a:r>
              <a:rPr lang="en-US" altLang="ja-JP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	</a:t>
            </a:r>
            <a:r>
              <a:rPr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：</a:t>
            </a:r>
            <a:r>
              <a:rPr lang="en-US" altLang="ja-JP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VR</a:t>
            </a:r>
            <a:r>
              <a:rPr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・リズムアクション</a:t>
            </a:r>
            <a:endParaRPr lang="en-US" altLang="ja-JP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使う部位</a:t>
            </a:r>
            <a:r>
              <a:rPr lang="en-US" altLang="ja-JP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		</a:t>
            </a:r>
            <a:r>
              <a:rPr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：足</a:t>
            </a:r>
            <a:endParaRPr lang="en-US" altLang="ja-JP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四角形: 角を丸くする 4">
            <a:extLst>
              <a:ext uri="{FF2B5EF4-FFF2-40B4-BE49-F238E27FC236}">
                <a16:creationId xmlns:a16="http://schemas.microsoft.com/office/drawing/2014/main" id="{3E3299D0-5526-46AB-A1D5-413E41A37F56}"/>
              </a:ext>
            </a:extLst>
          </p:cNvPr>
          <p:cNvSpPr/>
          <p:nvPr/>
        </p:nvSpPr>
        <p:spPr>
          <a:xfrm>
            <a:off x="268447" y="2599236"/>
            <a:ext cx="4596348" cy="3977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AFEA53-C1D9-4E1D-9000-E7113C14DCF2}"/>
              </a:ext>
            </a:extLst>
          </p:cNvPr>
          <p:cNvSpPr txBox="1"/>
          <p:nvPr/>
        </p:nvSpPr>
        <p:spPr>
          <a:xfrm>
            <a:off x="343352" y="3013729"/>
            <a:ext cx="4446535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求められる動きは、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避ける・ステップを踏む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これを繰り返して、敵を倒せ！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避ける動作時も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ステップの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カウントがされるので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避けながら攻撃を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仕掛けることもできるぞ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" name="四角形: 角を丸くする 4">
            <a:extLst>
              <a:ext uri="{FF2B5EF4-FFF2-40B4-BE49-F238E27FC236}">
                <a16:creationId xmlns:a16="http://schemas.microsoft.com/office/drawing/2014/main" id="{3E3299D0-5526-46AB-A1D5-413E41A37F56}"/>
              </a:ext>
            </a:extLst>
          </p:cNvPr>
          <p:cNvSpPr/>
          <p:nvPr/>
        </p:nvSpPr>
        <p:spPr>
          <a:xfrm>
            <a:off x="5014913" y="1718191"/>
            <a:ext cx="4596348" cy="2223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/>
          <p:cNvGrpSpPr/>
          <p:nvPr/>
        </p:nvGrpSpPr>
        <p:grpSpPr>
          <a:xfrm>
            <a:off x="5654447" y="1754864"/>
            <a:ext cx="3317276" cy="2150474"/>
            <a:chOff x="5654448" y="1776907"/>
            <a:chExt cx="3317276" cy="2150474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5654448" y="2168631"/>
              <a:ext cx="331727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□■□  ■□■  ■■■  ■■□  ■□</a:t>
              </a:r>
              <a:r>
                <a:rPr lang="ja-JP" altLang="en-US" sz="1400" dirty="0" smtClean="0"/>
                <a:t>□</a:t>
              </a:r>
            </a:p>
            <a:p>
              <a:pPr algn="ctr"/>
              <a:r>
                <a:rPr lang="ja-JP" altLang="en-US" sz="1400" dirty="0" smtClean="0"/>
                <a:t/>
              </a:r>
              <a:br>
                <a:rPr lang="ja-JP" altLang="en-US" sz="1400" dirty="0" smtClean="0"/>
              </a:br>
              <a:endParaRPr lang="ja-JP" altLang="en-US" sz="1400" dirty="0" smtClean="0"/>
            </a:p>
            <a:p>
              <a:pPr algn="ctr"/>
              <a:r>
                <a:rPr lang="ja-JP" altLang="en-US" sz="1400" dirty="0" smtClean="0"/>
                <a:t>□</a:t>
              </a:r>
              <a:r>
                <a:rPr lang="ja-JP" altLang="en-US" sz="1400" dirty="0"/>
                <a:t>□□  □●□  □□□  □□●  □□□</a:t>
              </a:r>
            </a:p>
            <a:p>
              <a:pPr algn="ctr"/>
              <a:r>
                <a:rPr lang="ja-JP" altLang="en-US" sz="1400" dirty="0"/>
                <a:t>□□●  □□□  □□□  □□□  □●●</a:t>
              </a:r>
            </a:p>
            <a:p>
              <a:pPr algn="ctr"/>
              <a:r>
                <a:rPr lang="ja-JP" altLang="en-US" sz="1400" dirty="0"/>
                <a:t>□□□  □●□  □□□  □□●  □□□</a:t>
              </a:r>
            </a:p>
            <a:p>
              <a:pPr algn="ctr"/>
              <a:endParaRPr kumimoji="1" lang="ja-JP" altLang="en-US" sz="1400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FDF15DD-202A-4E36-A5ED-0DE45D77EFE6}"/>
                </a:ext>
              </a:extLst>
            </p:cNvPr>
            <p:cNvSpPr txBox="1"/>
            <p:nvPr/>
          </p:nvSpPr>
          <p:spPr>
            <a:xfrm>
              <a:off x="6383262" y="1776907"/>
              <a:ext cx="185964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↓敵の攻撃（■）</a:t>
              </a:r>
              <a:endPara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FDF15DD-202A-4E36-A5ED-0DE45D77EFE6}"/>
                </a:ext>
              </a:extLst>
            </p:cNvPr>
            <p:cNvSpPr txBox="1"/>
            <p:nvPr/>
          </p:nvSpPr>
          <p:spPr>
            <a:xfrm>
              <a:off x="5782497" y="3558049"/>
              <a:ext cx="306117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↑プレイヤーの</a:t>
              </a:r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足の位置（●）</a:t>
              </a:r>
              <a:endPara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  <p:sp>
        <p:nvSpPr>
          <p:cNvPr id="19" name="四角形: 角を丸くする 4">
            <a:extLst>
              <a:ext uri="{FF2B5EF4-FFF2-40B4-BE49-F238E27FC236}">
                <a16:creationId xmlns:a16="http://schemas.microsoft.com/office/drawing/2014/main" id="{3E3299D0-5526-46AB-A1D5-413E41A37F56}"/>
              </a:ext>
            </a:extLst>
          </p:cNvPr>
          <p:cNvSpPr/>
          <p:nvPr/>
        </p:nvSpPr>
        <p:spPr>
          <a:xfrm>
            <a:off x="5014913" y="4583390"/>
            <a:ext cx="4596348" cy="19935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26732" y="4741702"/>
            <a:ext cx="397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□□●  ●□●  ●□□  □□□  □□●  □□□</a:t>
            </a:r>
          </a:p>
          <a:p>
            <a:pPr algn="ctr"/>
            <a:r>
              <a:rPr lang="ja-JP" altLang="en-US" sz="1400" dirty="0"/>
              <a:t>□□□  □□□  □□□  □□□  □□□  ●□●</a:t>
            </a:r>
          </a:p>
          <a:p>
            <a:pPr algn="ctr"/>
            <a:r>
              <a:rPr lang="ja-JP" altLang="en-US" sz="1400" dirty="0"/>
              <a:t>●□□  □□□  ●□□  ●□●  □□●  □□</a:t>
            </a:r>
            <a:r>
              <a:rPr lang="ja-JP" altLang="en-US" sz="1400" dirty="0" smtClean="0"/>
              <a:t>□</a:t>
            </a:r>
            <a:endParaRPr lang="ja-JP" altLang="en-US" sz="1400" dirty="0"/>
          </a:p>
        </p:txBody>
      </p:sp>
      <p:sp>
        <p:nvSpPr>
          <p:cNvPr id="22" name="四角形: 角を丸くする 6">
            <a:extLst>
              <a:ext uri="{FF2B5EF4-FFF2-40B4-BE49-F238E27FC236}">
                <a16:creationId xmlns:a16="http://schemas.microsoft.com/office/drawing/2014/main" id="{34268FBC-A5A0-4855-B4E1-0C7B2B70EDEF}"/>
              </a:ext>
            </a:extLst>
          </p:cNvPr>
          <p:cNvSpPr/>
          <p:nvPr/>
        </p:nvSpPr>
        <p:spPr>
          <a:xfrm>
            <a:off x="5014913" y="1179619"/>
            <a:ext cx="4596348" cy="48427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25" name="四角形: 角を丸くする 6">
            <a:extLst>
              <a:ext uri="{FF2B5EF4-FFF2-40B4-BE49-F238E27FC236}">
                <a16:creationId xmlns:a16="http://schemas.microsoft.com/office/drawing/2014/main" id="{34268FBC-A5A0-4855-B4E1-0C7B2B70EDEF}"/>
              </a:ext>
            </a:extLst>
          </p:cNvPr>
          <p:cNvSpPr/>
          <p:nvPr/>
        </p:nvSpPr>
        <p:spPr>
          <a:xfrm>
            <a:off x="5014913" y="4029396"/>
            <a:ext cx="4596348" cy="4997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4043A6-8052-4A02-B133-5C3A4F973875}"/>
              </a:ext>
            </a:extLst>
          </p:cNvPr>
          <p:cNvSpPr txBox="1"/>
          <p:nvPr/>
        </p:nvSpPr>
        <p:spPr>
          <a:xfrm>
            <a:off x="5348485" y="5705501"/>
            <a:ext cx="392920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リスク（複雑ステップ）の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分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だけ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強い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技を決めることが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できるぞ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028689-38E5-42C2-AFD8-3E4F83844A79}"/>
              </a:ext>
            </a:extLst>
          </p:cNvPr>
          <p:cNvSpPr txBox="1"/>
          <p:nvPr/>
        </p:nvSpPr>
        <p:spPr>
          <a:xfrm>
            <a:off x="5705129" y="1239543"/>
            <a:ext cx="3215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</a:t>
            </a:r>
            <a:r>
              <a:rPr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の攻撃の避け方</a:t>
            </a:r>
            <a:endParaRPr lang="ja-JP" altLang="en-US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A028689-38E5-42C2-AFD8-3E4F83844A79}"/>
              </a:ext>
            </a:extLst>
          </p:cNvPr>
          <p:cNvSpPr txBox="1"/>
          <p:nvPr/>
        </p:nvSpPr>
        <p:spPr>
          <a:xfrm>
            <a:off x="5593880" y="4094580"/>
            <a:ext cx="34384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ステップの例</a:t>
            </a:r>
            <a:endParaRPr lang="ja-JP" altLang="en-US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23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99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251</Words>
  <Application>Microsoft Office PowerPoint</Application>
  <PresentationFormat>A4 210 x 297 mm</PresentationFormat>
  <Paragraphs>57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Arial</vt:lpstr>
      <vt:lpstr>AR DESTINE</vt:lpstr>
      <vt:lpstr>Calibri Light</vt:lpstr>
      <vt:lpstr>ＭＳ Ｐゴシック</vt:lpstr>
      <vt:lpstr>Calibri</vt:lpstr>
      <vt:lpstr>HGP創英角ﾎﾟｯﾌﾟ体</vt:lpstr>
      <vt:lpstr>Office テーマ</vt:lpstr>
      <vt:lpstr>PowerPoint プレゼンテーション</vt:lpstr>
      <vt:lpstr>MagicDancer</vt:lpstr>
      <vt:lpstr>理想の自分を作り出そう！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konata</dc:creator>
  <cp:lastModifiedBy>konata016</cp:lastModifiedBy>
  <cp:revision>34</cp:revision>
  <dcterms:created xsi:type="dcterms:W3CDTF">2018-12-21T08:50:28Z</dcterms:created>
  <dcterms:modified xsi:type="dcterms:W3CDTF">2019-06-20T01:22:33Z</dcterms:modified>
</cp:coreProperties>
</file>