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embeddedFontLst>
    <p:embeddedFont>
      <p:font typeface="HGP創英角ﾎﾟｯﾌﾟ体" panose="040B0A00000000000000" pitchFamily="50" charset="-128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Harrington" panose="04040505050A02020702" pitchFamily="82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9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80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3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89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53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8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6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34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6002-1247-4724-ADF4-9744375B2069}" type="datetimeFigureOut">
              <a:rPr kumimoji="1" lang="ja-JP" altLang="en-US" smtClean="0"/>
              <a:t>2018/12/24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FAC3F-6C5C-49F6-B041-CC742B457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49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5.jp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B6B63-9E5C-4EC4-BF39-5754FE94B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D9B5EE-7DAF-4309-A36D-AE92260EB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9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B97609FC-61B3-4D57-B3C8-3AB7A68F00EC}"/>
              </a:ext>
            </a:extLst>
          </p:cNvPr>
          <p:cNvSpPr/>
          <p:nvPr/>
        </p:nvSpPr>
        <p:spPr>
          <a:xfrm>
            <a:off x="5390484" y="1686922"/>
            <a:ext cx="4083056" cy="4957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12AB191-94FE-4D47-8F6F-6EB32EC4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7" y="339902"/>
            <a:ext cx="3390630" cy="1325563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Harrington" panose="04040505050A02020702" pitchFamily="82" charset="0"/>
                <a:ea typeface="BatangChe" panose="020B0503020000020004" pitchFamily="49" charset="-127"/>
              </a:rPr>
              <a:t>W</a:t>
            </a:r>
            <a:r>
              <a:rPr lang="en-US" altLang="ja-JP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Harrington" panose="04040505050A02020702" pitchFamily="82" charset="0"/>
                <a:ea typeface="BatangChe" panose="020B0503020000020004" pitchFamily="49" charset="-127"/>
              </a:rPr>
              <a:t>itch</a:t>
            </a:r>
            <a:r>
              <a:rPr lang="en-US" altLang="ja-JP" sz="6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Harrington" panose="04040505050A02020702" pitchFamily="82" charset="0"/>
                <a:ea typeface="BatangChe" panose="020B0503020000020004" pitchFamily="49" charset="-127"/>
              </a:rPr>
              <a:t>C</a:t>
            </a:r>
            <a:r>
              <a:rPr lang="en-US" altLang="ja-JP" sz="48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Harrington" panose="04040505050A02020702" pitchFamily="82" charset="0"/>
                <a:ea typeface="BatangChe" panose="020B0503020000020004" pitchFamily="49" charset="-127"/>
              </a:rPr>
              <a:t>raft</a:t>
            </a:r>
            <a:endParaRPr kumimoji="1" lang="ja-JP" altLang="en-US" sz="48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Harrington" panose="04040505050A02020702" pitchFamily="82" charset="0"/>
              <a:ea typeface="BatangChe" panose="020B0503020000020004" pitchFamily="49" charset="-127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9691DFA-38EC-43A7-B5F6-ABA2E248C921}"/>
              </a:ext>
            </a:extLst>
          </p:cNvPr>
          <p:cNvSpPr/>
          <p:nvPr/>
        </p:nvSpPr>
        <p:spPr>
          <a:xfrm>
            <a:off x="506163" y="2687686"/>
            <a:ext cx="4645652" cy="3956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6" name="図 165">
            <a:extLst>
              <a:ext uri="{FF2B5EF4-FFF2-40B4-BE49-F238E27FC236}">
                <a16:creationId xmlns:a16="http://schemas.microsoft.com/office/drawing/2014/main" id="{B513B42A-BDF0-47A3-9809-6EE57922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94" y="4690593"/>
            <a:ext cx="2894075" cy="1670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6FF487E-C352-4FD8-9580-B507F1331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80" y="4108408"/>
            <a:ext cx="663290" cy="66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BC55A38-2EF2-4B29-81C9-F7D22B5AA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27" y="3112263"/>
            <a:ext cx="662844" cy="665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5AD7B73-470E-4A80-8F9C-0470D574B211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7189776" y="3444789"/>
            <a:ext cx="553651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D9F1E6A-498C-4E40-B6E6-2B931D349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70" y="3112038"/>
            <a:ext cx="663290" cy="66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017BE92-6F17-4464-BBD2-61FEEDA76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04" y="2104770"/>
            <a:ext cx="663290" cy="66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FFF8383-5487-47CF-8B46-A3159E99C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470" y="3112038"/>
            <a:ext cx="663290" cy="66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83EA9E-F996-41CD-AB4A-F386766837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86" y="3112038"/>
            <a:ext cx="663290" cy="66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478FE51-AC88-4EF8-89D9-F365DCDA91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18" y="2135776"/>
            <a:ext cx="663290" cy="66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25D665B-A708-4617-AC5D-EBF2B56CF829}"/>
              </a:ext>
            </a:extLst>
          </p:cNvPr>
          <p:cNvCxnSpPr>
            <a:cxnSpLocks/>
            <a:stCxn id="26" idx="0"/>
            <a:endCxn id="28" idx="2"/>
          </p:cNvCxnSpPr>
          <p:nvPr/>
        </p:nvCxnSpPr>
        <p:spPr>
          <a:xfrm flipH="1" flipV="1">
            <a:off x="6376263" y="2801278"/>
            <a:ext cx="481868" cy="31076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E66802-C212-40F5-BD40-FC7CE3857FE8}"/>
              </a:ext>
            </a:extLst>
          </p:cNvPr>
          <p:cNvCxnSpPr>
            <a:cxnSpLocks/>
            <a:stCxn id="17" idx="0"/>
            <a:endCxn id="28" idx="2"/>
          </p:cNvCxnSpPr>
          <p:nvPr/>
        </p:nvCxnSpPr>
        <p:spPr>
          <a:xfrm flipV="1">
            <a:off x="5923615" y="2801278"/>
            <a:ext cx="452648" cy="31076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9619679-4F7A-416E-9C1E-8D82F0FD4505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8406270" y="3777540"/>
            <a:ext cx="662845" cy="663619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B17F769-52EE-4D00-B791-0F0A3A979B33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406494" y="2437521"/>
            <a:ext cx="662621" cy="674517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EACEB35-5570-47D5-BBAB-76549A200361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8074849" y="2770272"/>
            <a:ext cx="0" cy="34199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図 114">
            <a:extLst>
              <a:ext uri="{FF2B5EF4-FFF2-40B4-BE49-F238E27FC236}">
                <a16:creationId xmlns:a16="http://schemas.microsoft.com/office/drawing/2014/main" id="{FBA997F2-E3FF-4EC4-BCE2-836094C30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86" y="4108408"/>
            <a:ext cx="663290" cy="66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98D03DBE-BE83-460C-842F-07394CE214F0}"/>
              </a:ext>
            </a:extLst>
          </p:cNvPr>
          <p:cNvCxnSpPr>
            <a:cxnSpLocks/>
            <a:stCxn id="115" idx="3"/>
            <a:endCxn id="15" idx="1"/>
          </p:cNvCxnSpPr>
          <p:nvPr/>
        </p:nvCxnSpPr>
        <p:spPr>
          <a:xfrm>
            <a:off x="7189776" y="4441159"/>
            <a:ext cx="55320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3AF1ED2F-EF8E-4D70-95FD-DB925A58913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8074625" y="3777317"/>
            <a:ext cx="224" cy="33109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図 137">
            <a:extLst>
              <a:ext uri="{FF2B5EF4-FFF2-40B4-BE49-F238E27FC236}">
                <a16:creationId xmlns:a16="http://schemas.microsoft.com/office/drawing/2014/main" id="{4318FF65-0D6C-44EA-8E4F-ADBB83C80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80" y="5193246"/>
            <a:ext cx="663290" cy="66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B75DFCFD-C87A-4AB9-BADF-11DDA1190097}"/>
              </a:ext>
            </a:extLst>
          </p:cNvPr>
          <p:cNvCxnSpPr>
            <a:cxnSpLocks/>
            <a:stCxn id="15" idx="2"/>
            <a:endCxn id="138" idx="0"/>
          </p:cNvCxnSpPr>
          <p:nvPr/>
        </p:nvCxnSpPr>
        <p:spPr>
          <a:xfrm>
            <a:off x="8074625" y="4773910"/>
            <a:ext cx="0" cy="41933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矢印: 右 178">
            <a:extLst>
              <a:ext uri="{FF2B5EF4-FFF2-40B4-BE49-F238E27FC236}">
                <a16:creationId xmlns:a16="http://schemas.microsoft.com/office/drawing/2014/main" id="{7FB497F8-CFB2-4890-B0D4-B682189EDDF2}"/>
              </a:ext>
            </a:extLst>
          </p:cNvPr>
          <p:cNvSpPr/>
          <p:nvPr/>
        </p:nvSpPr>
        <p:spPr>
          <a:xfrm flipH="1">
            <a:off x="4613945" y="5265938"/>
            <a:ext cx="2686694" cy="52011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02B0B1D2-41EC-4451-9556-632728C27C87}"/>
              </a:ext>
            </a:extLst>
          </p:cNvPr>
          <p:cNvSpPr txBox="1"/>
          <p:nvPr/>
        </p:nvSpPr>
        <p:spPr>
          <a:xfrm>
            <a:off x="384817" y="2919964"/>
            <a:ext cx="4766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様々な「印」を繋げて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オリジナルの魔法を作れ！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組み上げた魔法で戦場へ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最高の魔法を相手に見せつけろ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</p:txBody>
      </p:sp>
      <p:sp>
        <p:nvSpPr>
          <p:cNvPr id="184" name="四角形: 角を丸くする 183">
            <a:extLst>
              <a:ext uri="{FF2B5EF4-FFF2-40B4-BE49-F238E27FC236}">
                <a16:creationId xmlns:a16="http://schemas.microsoft.com/office/drawing/2014/main" id="{0ABDA3C0-99FA-40F3-823C-D13DEF380DB8}"/>
              </a:ext>
            </a:extLst>
          </p:cNvPr>
          <p:cNvSpPr/>
          <p:nvPr/>
        </p:nvSpPr>
        <p:spPr>
          <a:xfrm>
            <a:off x="473606" y="1686920"/>
            <a:ext cx="4668301" cy="8357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7AD0AD-0CBB-4BB4-BC29-F3E9E90B0062}"/>
              </a:ext>
            </a:extLst>
          </p:cNvPr>
          <p:cNvSpPr txBox="1"/>
          <p:nvPr/>
        </p:nvSpPr>
        <p:spPr>
          <a:xfrm>
            <a:off x="836885" y="1781604"/>
            <a:ext cx="39190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プレイ人数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：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4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人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ゲームの要素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：魔法構築、多人数対戦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CD31B344-DE53-4BE3-B03C-50D834AE97ED}"/>
              </a:ext>
            </a:extLst>
          </p:cNvPr>
          <p:cNvSpPr txBox="1"/>
          <p:nvPr/>
        </p:nvSpPr>
        <p:spPr>
          <a:xfrm>
            <a:off x="5119258" y="368546"/>
            <a:ext cx="460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最高の魔法で、相手を倒せ！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MP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を温存？火力で一発勝負？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自分のプレイスタイルに合った魔法を構築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思い描くプレイを実現しようぜ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87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A6F08-18C6-4D16-B5A5-FFEB82D8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最高の魔法には最高の見せ場で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12C2FA6-DB59-4C4C-9553-75785AE458CE}"/>
              </a:ext>
            </a:extLst>
          </p:cNvPr>
          <p:cNvSpPr/>
          <p:nvPr/>
        </p:nvSpPr>
        <p:spPr>
          <a:xfrm>
            <a:off x="5111664" y="1690690"/>
            <a:ext cx="4501849" cy="4957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00F3D71-DA34-4B3D-B385-86E40DD71745}"/>
              </a:ext>
            </a:extLst>
          </p:cNvPr>
          <p:cNvSpPr/>
          <p:nvPr/>
        </p:nvSpPr>
        <p:spPr>
          <a:xfrm>
            <a:off x="328942" y="1690690"/>
            <a:ext cx="4501849" cy="4957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126567-A51B-49ED-B09B-0FEB56509C1A}"/>
              </a:ext>
            </a:extLst>
          </p:cNvPr>
          <p:cNvSpPr txBox="1"/>
          <p:nvPr/>
        </p:nvSpPr>
        <p:spPr>
          <a:xfrm>
            <a:off x="196367" y="2599595"/>
            <a:ext cx="4766998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持てる魔法は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6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つ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MP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の配分や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リキャストタイム、キャストタイムなどを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考えて持っていく魔法を決めよう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強くて、派手な魔法には</a:t>
            </a:r>
            <a:endParaRPr lang="en-US" altLang="ja-JP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それ相応のリスクがあるので気を付けよう！</a:t>
            </a:r>
            <a:endParaRPr lang="en-US" altLang="ja-JP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見せたい魔法の支援を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他の枠に充てるといいかも？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1973203-0419-4024-A387-687DB6033690}"/>
              </a:ext>
            </a:extLst>
          </p:cNvPr>
          <p:cNvGrpSpPr/>
          <p:nvPr/>
        </p:nvGrpSpPr>
        <p:grpSpPr>
          <a:xfrm>
            <a:off x="5207782" y="2389284"/>
            <a:ext cx="2547730" cy="1955634"/>
            <a:chOff x="5437055" y="2135776"/>
            <a:chExt cx="4049780" cy="286210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4E5C1969-B84D-47DB-A4F6-675C6814B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055" y="3112038"/>
              <a:ext cx="663290" cy="6655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6FCDEF3-0DE5-497D-B1BC-0D2B2AF0B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1573" y="3112038"/>
              <a:ext cx="663290" cy="6655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AE5594D1-F067-485B-B080-7EDBCDBAE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9704" y="2135776"/>
              <a:ext cx="663290" cy="6655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85340B7-0DAA-47C0-8EC6-F0BCBFCFEB32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H="1" flipV="1">
              <a:off x="6221350" y="2801278"/>
              <a:ext cx="481869" cy="310759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12C10D1-CD1D-4CD0-93DA-E49F153DB0AE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5768701" y="2801278"/>
              <a:ext cx="452649" cy="310759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457ED6B-E952-4E94-A788-7F58AAFC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19497" y="4331276"/>
              <a:ext cx="663787" cy="666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9B9BB4BA-1D44-4CF0-BBA1-EE5591378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604" y="3111540"/>
              <a:ext cx="663787" cy="666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C055CE48-1F74-4094-A5F5-48A2E99D2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3545" y="4332380"/>
              <a:ext cx="663290" cy="6655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03CD323C-B67C-41F4-9F32-B4590A5AE150}"/>
                </a:ext>
              </a:extLst>
            </p:cNvPr>
            <p:cNvCxnSpPr>
              <a:cxnSpLocks/>
              <a:stCxn id="9" idx="3"/>
              <a:endCxn id="18" idx="1"/>
            </p:cNvCxnSpPr>
            <p:nvPr/>
          </p:nvCxnSpPr>
          <p:spPr>
            <a:xfrm flipV="1">
              <a:off x="7034863" y="3444541"/>
              <a:ext cx="585742" cy="248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7B224360-3CFD-48F4-AC60-71D9CBADE7D2}"/>
                </a:ext>
              </a:extLst>
            </p:cNvPr>
            <p:cNvCxnSpPr>
              <a:cxnSpLocks/>
              <a:stCxn id="18" idx="2"/>
              <a:endCxn id="16" idx="1"/>
            </p:cNvCxnSpPr>
            <p:nvPr/>
          </p:nvCxnSpPr>
          <p:spPr>
            <a:xfrm flipH="1">
              <a:off x="7951391" y="3777540"/>
              <a:ext cx="1108" cy="554843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BBA39AA-4537-4521-9569-9BACDA821232}"/>
                </a:ext>
              </a:extLst>
            </p:cNvPr>
            <p:cNvCxnSpPr>
              <a:cxnSpLocks/>
              <a:stCxn id="16" idx="0"/>
              <a:endCxn id="19" idx="1"/>
            </p:cNvCxnSpPr>
            <p:nvPr/>
          </p:nvCxnSpPr>
          <p:spPr>
            <a:xfrm>
              <a:off x="8284392" y="4664277"/>
              <a:ext cx="539153" cy="855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944F840A-7FE5-4CE2-A296-08756B27970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3" r="27556"/>
          <a:stretch/>
        </p:blipFill>
        <p:spPr>
          <a:xfrm>
            <a:off x="8055831" y="2616390"/>
            <a:ext cx="1332951" cy="1213296"/>
          </a:xfrm>
          <a:prstGeom prst="rect">
            <a:avLst/>
          </a:prstGeom>
        </p:spPr>
      </p:pic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A8AC6945-55C3-4842-B16E-B55DA50BA844}"/>
              </a:ext>
            </a:extLst>
          </p:cNvPr>
          <p:cNvGrpSpPr/>
          <p:nvPr/>
        </p:nvGrpSpPr>
        <p:grpSpPr>
          <a:xfrm>
            <a:off x="5207782" y="4422754"/>
            <a:ext cx="1906490" cy="1903678"/>
            <a:chOff x="5209576" y="3613785"/>
            <a:chExt cx="2794754" cy="2790633"/>
          </a:xfrm>
        </p:grpSpPr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F1BCF1C0-95CD-4AF2-8BF3-C1A4A026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7340" y="4589548"/>
              <a:ext cx="663787" cy="666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1CA225D9-28B4-412A-941B-BA9CEF102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576" y="4590047"/>
              <a:ext cx="663290" cy="6655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52FE4CCF-FB39-4016-988A-07EC01C78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4092" y="4590048"/>
              <a:ext cx="663290" cy="665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3AD694E5-7E9C-4154-A952-E85BDA34B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224" y="3613785"/>
              <a:ext cx="663290" cy="6655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B79BEA7D-7707-4986-8961-71ABA066E8AD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H="1" flipV="1">
              <a:off x="5993869" y="4279287"/>
              <a:ext cx="481868" cy="31076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3A1FBFD-5DD3-4436-8B0D-A6B1B3A97F62}"/>
                </a:ext>
              </a:extLst>
            </p:cNvPr>
            <p:cNvCxnSpPr>
              <a:cxnSpLocks/>
              <a:stCxn id="42" idx="0"/>
              <a:endCxn id="44" idx="2"/>
            </p:cNvCxnSpPr>
            <p:nvPr/>
          </p:nvCxnSpPr>
          <p:spPr>
            <a:xfrm flipV="1">
              <a:off x="5541221" y="4279287"/>
              <a:ext cx="452648" cy="31076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3D2AA4EC-A8D4-4864-9373-ED588D46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040" y="5738916"/>
              <a:ext cx="663290" cy="66550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F5AA401B-C041-4253-8074-83A536F70862}"/>
                </a:ext>
              </a:extLst>
            </p:cNvPr>
            <p:cNvCxnSpPr>
              <a:cxnSpLocks/>
              <a:stCxn id="43" idx="3"/>
              <a:endCxn id="39" idx="1"/>
            </p:cNvCxnSpPr>
            <p:nvPr/>
          </p:nvCxnSpPr>
          <p:spPr>
            <a:xfrm flipV="1">
              <a:off x="6807382" y="4922548"/>
              <a:ext cx="519958" cy="250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7C394750-3F4B-4931-8C20-E8F32CBBAE7A}"/>
                </a:ext>
              </a:extLst>
            </p:cNvPr>
            <p:cNvCxnSpPr>
              <a:cxnSpLocks/>
              <a:stCxn id="39" idx="2"/>
              <a:endCxn id="48" idx="0"/>
            </p:cNvCxnSpPr>
            <p:nvPr/>
          </p:nvCxnSpPr>
          <p:spPr>
            <a:xfrm>
              <a:off x="7659234" y="5255548"/>
              <a:ext cx="13451" cy="483368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図 65">
            <a:extLst>
              <a:ext uri="{FF2B5EF4-FFF2-40B4-BE49-F238E27FC236}">
                <a16:creationId xmlns:a16="http://schemas.microsoft.com/office/drawing/2014/main" id="{EEE0B58D-1996-4580-8A84-4F0040A3D17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1137" r="31319" b="-1137"/>
          <a:stretch/>
        </p:blipFill>
        <p:spPr>
          <a:xfrm>
            <a:off x="8055831" y="4659269"/>
            <a:ext cx="1332951" cy="12132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78FCBC6-AE76-43DB-AD68-575801407388}"/>
              </a:ext>
            </a:extLst>
          </p:cNvPr>
          <p:cNvSpPr txBox="1"/>
          <p:nvPr/>
        </p:nvSpPr>
        <p:spPr>
          <a:xfrm>
            <a:off x="7614131" y="3910972"/>
            <a:ext cx="22163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ショット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3FCC48D-D97E-447D-A98A-BEA5B4568FD9}"/>
              </a:ext>
            </a:extLst>
          </p:cNvPr>
          <p:cNvSpPr txBox="1"/>
          <p:nvPr/>
        </p:nvSpPr>
        <p:spPr>
          <a:xfrm>
            <a:off x="7614131" y="5945551"/>
            <a:ext cx="22163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移動速度ダウン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0D2ACB2-C63F-4D92-98B2-73392C8B1ED0}"/>
              </a:ext>
            </a:extLst>
          </p:cNvPr>
          <p:cNvSpPr txBox="1"/>
          <p:nvPr/>
        </p:nvSpPr>
        <p:spPr>
          <a:xfrm>
            <a:off x="4979089" y="1819288"/>
            <a:ext cx="47669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組み合わせは自由自在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84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131</Words>
  <Application>Microsoft Office PowerPoint</Application>
  <PresentationFormat>A4 210 x 297 mm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Calibri Light</vt:lpstr>
      <vt:lpstr>Harrington</vt:lpstr>
      <vt:lpstr>Arial</vt:lpstr>
      <vt:lpstr>HGP創英角ﾎﾟｯﾌﾟ体</vt:lpstr>
      <vt:lpstr>Calibri</vt:lpstr>
      <vt:lpstr>Office テーマ</vt:lpstr>
      <vt:lpstr>PowerPoint プレゼンテーション</vt:lpstr>
      <vt:lpstr>WitchCraft</vt:lpstr>
      <vt:lpstr>最高の魔法には最高の見せ場で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konata016</dc:creator>
  <cp:lastModifiedBy>konata016</cp:lastModifiedBy>
  <cp:revision>17</cp:revision>
  <dcterms:created xsi:type="dcterms:W3CDTF">2018-12-24T12:49:03Z</dcterms:created>
  <dcterms:modified xsi:type="dcterms:W3CDTF">2018-12-24T15:07:17Z</dcterms:modified>
</cp:coreProperties>
</file>