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embeddedFontLst>
    <p:embeddedFont>
      <p:font typeface="HGP創英角ﾎﾟｯﾌﾟ体" panose="040B0A00000000000000" pitchFamily="50" charset="-128"/>
      <p:regular r:id="rId6"/>
    </p:embeddedFont>
    <p:embeddedFont>
      <p:font typeface="HGｺﾞｼｯｸE" panose="020B0909000000000000" pitchFamily="49" charset="-128"/>
      <p:regular r:id="rId7"/>
    </p:embeddedFont>
    <p:embeddedFont>
      <p:font typeface="游ゴシック" panose="020B0400000000000000" pitchFamily="50" charset="-128"/>
      <p:regular r:id="rId8"/>
      <p:bold r:id="rId9"/>
    </p:embeddedFont>
    <p:embeddedFont>
      <p:font typeface="游ゴシック Light" panose="020B0300000000000000" pitchFamily="50" charset="-128"/>
      <p:regular r:id="rId10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6F89082-80CF-4B7A-92B4-F70441AA3DAC}">
          <p14:sldIdLst>
            <p14:sldId id="256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FF761-8623-4919-B43C-071DFA2704E9}" type="doc">
      <dgm:prSet loTypeId="urn:microsoft.com/office/officeart/2005/8/layout/cycle3" loCatId="cycle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kumimoji="1" lang="ja-JP" altLang="en-US"/>
        </a:p>
      </dgm:t>
    </dgm:pt>
    <dgm:pt modelId="{E86982ED-BB3A-446F-8624-2C739DB894FE}">
      <dgm:prSet phldrT="[テキスト]" custT="1"/>
      <dgm:spPr/>
      <dgm:t>
        <a:bodyPr/>
        <a:lstStyle/>
        <a:p>
          <a:r>
            <a:rPr kumimoji="1" lang="ja-JP" altLang="en-US" sz="1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rPr>
            <a:t>バーガーを作る</a:t>
          </a:r>
        </a:p>
      </dgm:t>
    </dgm:pt>
    <dgm:pt modelId="{0FD46B46-4967-4C5D-B28D-C454797060C4}" type="parTrans" cxnId="{123270B1-49C2-4BCE-B6FF-28663E29E8D3}">
      <dgm:prSet/>
      <dgm:spPr/>
      <dgm:t>
        <a:bodyPr/>
        <a:lstStyle/>
        <a:p>
          <a:endParaRPr kumimoji="1" lang="ja-JP" altLang="en-US"/>
        </a:p>
      </dgm:t>
    </dgm:pt>
    <dgm:pt modelId="{6D11C9B3-A049-4E95-B664-70BDA19F4D77}" type="sibTrans" cxnId="{123270B1-49C2-4BCE-B6FF-28663E29E8D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kumimoji="1" lang="ja-JP" altLang="en-US"/>
        </a:p>
      </dgm:t>
    </dgm:pt>
    <dgm:pt modelId="{E2379FEC-3CF4-4634-809E-E5F29E21B877}">
      <dgm:prSet phldrT="[テキスト]" custT="1"/>
      <dgm:spPr/>
      <dgm:t>
        <a:bodyPr/>
        <a:lstStyle/>
        <a:p>
          <a:r>
            <a:rPr kumimoji="1" lang="ja-JP" altLang="en-US" sz="1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rPr>
            <a:t>店へ運ぶ</a:t>
          </a:r>
        </a:p>
      </dgm:t>
    </dgm:pt>
    <dgm:pt modelId="{D22F995E-54B5-4FE4-A1F3-B5CA122480F6}" type="parTrans" cxnId="{DE95B3E4-3D6D-4F7A-A7D5-0D60EBE83060}">
      <dgm:prSet/>
      <dgm:spPr/>
      <dgm:t>
        <a:bodyPr/>
        <a:lstStyle/>
        <a:p>
          <a:endParaRPr kumimoji="1" lang="ja-JP" altLang="en-US"/>
        </a:p>
      </dgm:t>
    </dgm:pt>
    <dgm:pt modelId="{FB50B9E7-044A-4F50-B60F-4BE06C7B88D3}" type="sibTrans" cxnId="{DE95B3E4-3D6D-4F7A-A7D5-0D60EBE83060}">
      <dgm:prSet/>
      <dgm:spPr/>
      <dgm:t>
        <a:bodyPr/>
        <a:lstStyle/>
        <a:p>
          <a:endParaRPr kumimoji="1" lang="ja-JP" altLang="en-US"/>
        </a:p>
      </dgm:t>
    </dgm:pt>
    <dgm:pt modelId="{DC136883-AD7D-4A27-8109-23144B4C436B}">
      <dgm:prSet phldrT="[テキスト]" custT="1"/>
      <dgm:spPr/>
      <dgm:t>
        <a:bodyPr/>
        <a:lstStyle/>
        <a:p>
          <a:r>
            <a:rPr kumimoji="1" lang="ja-JP" altLang="en-US" sz="1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rPr>
            <a:t>アシストツールを買う</a:t>
          </a:r>
        </a:p>
      </dgm:t>
    </dgm:pt>
    <dgm:pt modelId="{E0F10BB0-D2F1-4314-ABBA-99882D20EEC9}" type="parTrans" cxnId="{9EEB5DD6-FEDC-4395-8B7D-68D63FC6CAB4}">
      <dgm:prSet/>
      <dgm:spPr/>
      <dgm:t>
        <a:bodyPr/>
        <a:lstStyle/>
        <a:p>
          <a:endParaRPr kumimoji="1" lang="ja-JP" altLang="en-US"/>
        </a:p>
      </dgm:t>
    </dgm:pt>
    <dgm:pt modelId="{BA371CFC-C7CC-4069-9B21-D8815B078C4B}" type="sibTrans" cxnId="{9EEB5DD6-FEDC-4395-8B7D-68D63FC6CAB4}">
      <dgm:prSet/>
      <dgm:spPr/>
      <dgm:t>
        <a:bodyPr/>
        <a:lstStyle/>
        <a:p>
          <a:endParaRPr kumimoji="1" lang="ja-JP" altLang="en-US"/>
        </a:p>
      </dgm:t>
    </dgm:pt>
    <dgm:pt modelId="{83D14EC5-DB97-4F09-9CCD-DF717F04BDB5}" type="pres">
      <dgm:prSet presAssocID="{F0CFF761-8623-4919-B43C-071DFA2704E9}" presName="Name0" presStyleCnt="0">
        <dgm:presLayoutVars>
          <dgm:dir/>
          <dgm:resizeHandles val="exact"/>
        </dgm:presLayoutVars>
      </dgm:prSet>
      <dgm:spPr/>
    </dgm:pt>
    <dgm:pt modelId="{6BC2BCB7-CD6F-40C1-BF1D-BBD35F2B2297}" type="pres">
      <dgm:prSet presAssocID="{F0CFF761-8623-4919-B43C-071DFA2704E9}" presName="cycle" presStyleCnt="0"/>
      <dgm:spPr/>
    </dgm:pt>
    <dgm:pt modelId="{0122ABD7-A125-41E4-849D-3D9CD8C835D1}" type="pres">
      <dgm:prSet presAssocID="{E86982ED-BB3A-446F-8624-2C739DB894FE}" presName="nodeFirstNode" presStyleLbl="node1" presStyleIdx="0" presStyleCnt="3">
        <dgm:presLayoutVars>
          <dgm:bulletEnabled val="1"/>
        </dgm:presLayoutVars>
      </dgm:prSet>
      <dgm:spPr/>
    </dgm:pt>
    <dgm:pt modelId="{C2B7575B-1E14-4F61-B445-DE163D694489}" type="pres">
      <dgm:prSet presAssocID="{6D11C9B3-A049-4E95-B664-70BDA19F4D77}" presName="sibTransFirstNode" presStyleLbl="bgShp" presStyleIdx="0" presStyleCnt="1"/>
      <dgm:spPr/>
    </dgm:pt>
    <dgm:pt modelId="{3CC46002-84F3-4886-AFC9-DD8E3BFA65AD}" type="pres">
      <dgm:prSet presAssocID="{E2379FEC-3CF4-4634-809E-E5F29E21B877}" presName="nodeFollowingNodes" presStyleLbl="node1" presStyleIdx="1" presStyleCnt="3">
        <dgm:presLayoutVars>
          <dgm:bulletEnabled val="1"/>
        </dgm:presLayoutVars>
      </dgm:prSet>
      <dgm:spPr/>
    </dgm:pt>
    <dgm:pt modelId="{3F7444DB-9389-4210-AD10-737A2F320C01}" type="pres">
      <dgm:prSet presAssocID="{DC136883-AD7D-4A27-8109-23144B4C436B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17BA1B05-7A53-40EC-8688-C3FE64C9E451}" type="presOf" srcId="{F0CFF761-8623-4919-B43C-071DFA2704E9}" destId="{83D14EC5-DB97-4F09-9CCD-DF717F04BDB5}" srcOrd="0" destOrd="0" presId="urn:microsoft.com/office/officeart/2005/8/layout/cycle3"/>
    <dgm:cxn modelId="{FB0D3D15-4AD7-41DE-8D38-9B5F35DFBBDC}" type="presOf" srcId="{6D11C9B3-A049-4E95-B664-70BDA19F4D77}" destId="{C2B7575B-1E14-4F61-B445-DE163D694489}" srcOrd="0" destOrd="0" presId="urn:microsoft.com/office/officeart/2005/8/layout/cycle3"/>
    <dgm:cxn modelId="{9DAB522C-D79D-4015-AFA3-3A2FF535D967}" type="presOf" srcId="{DC136883-AD7D-4A27-8109-23144B4C436B}" destId="{3F7444DB-9389-4210-AD10-737A2F320C01}" srcOrd="0" destOrd="0" presId="urn:microsoft.com/office/officeart/2005/8/layout/cycle3"/>
    <dgm:cxn modelId="{A7750A98-9623-471D-BFBF-8240E6A86890}" type="presOf" srcId="{E86982ED-BB3A-446F-8624-2C739DB894FE}" destId="{0122ABD7-A125-41E4-849D-3D9CD8C835D1}" srcOrd="0" destOrd="0" presId="urn:microsoft.com/office/officeart/2005/8/layout/cycle3"/>
    <dgm:cxn modelId="{123270B1-49C2-4BCE-B6FF-28663E29E8D3}" srcId="{F0CFF761-8623-4919-B43C-071DFA2704E9}" destId="{E86982ED-BB3A-446F-8624-2C739DB894FE}" srcOrd="0" destOrd="0" parTransId="{0FD46B46-4967-4C5D-B28D-C454797060C4}" sibTransId="{6D11C9B3-A049-4E95-B664-70BDA19F4D77}"/>
    <dgm:cxn modelId="{117E7BB2-745E-4FF0-8F27-F114833D0DE1}" type="presOf" srcId="{E2379FEC-3CF4-4634-809E-E5F29E21B877}" destId="{3CC46002-84F3-4886-AFC9-DD8E3BFA65AD}" srcOrd="0" destOrd="0" presId="urn:microsoft.com/office/officeart/2005/8/layout/cycle3"/>
    <dgm:cxn modelId="{9EEB5DD6-FEDC-4395-8B7D-68D63FC6CAB4}" srcId="{F0CFF761-8623-4919-B43C-071DFA2704E9}" destId="{DC136883-AD7D-4A27-8109-23144B4C436B}" srcOrd="2" destOrd="0" parTransId="{E0F10BB0-D2F1-4314-ABBA-99882D20EEC9}" sibTransId="{BA371CFC-C7CC-4069-9B21-D8815B078C4B}"/>
    <dgm:cxn modelId="{DE95B3E4-3D6D-4F7A-A7D5-0D60EBE83060}" srcId="{F0CFF761-8623-4919-B43C-071DFA2704E9}" destId="{E2379FEC-3CF4-4634-809E-E5F29E21B877}" srcOrd="1" destOrd="0" parTransId="{D22F995E-54B5-4FE4-A1F3-B5CA122480F6}" sibTransId="{FB50B9E7-044A-4F50-B60F-4BE06C7B88D3}"/>
    <dgm:cxn modelId="{85F0A7B2-9559-4C41-A6F2-4C4C715D5C47}" type="presParOf" srcId="{83D14EC5-DB97-4F09-9CCD-DF717F04BDB5}" destId="{6BC2BCB7-CD6F-40C1-BF1D-BBD35F2B2297}" srcOrd="0" destOrd="0" presId="urn:microsoft.com/office/officeart/2005/8/layout/cycle3"/>
    <dgm:cxn modelId="{5E3916CA-EFBF-4A75-AF21-8A4565717235}" type="presParOf" srcId="{6BC2BCB7-CD6F-40C1-BF1D-BBD35F2B2297}" destId="{0122ABD7-A125-41E4-849D-3D9CD8C835D1}" srcOrd="0" destOrd="0" presId="urn:microsoft.com/office/officeart/2005/8/layout/cycle3"/>
    <dgm:cxn modelId="{B2F306C0-5987-4EBC-B14D-7AA8DB5EA530}" type="presParOf" srcId="{6BC2BCB7-CD6F-40C1-BF1D-BBD35F2B2297}" destId="{C2B7575B-1E14-4F61-B445-DE163D694489}" srcOrd="1" destOrd="0" presId="urn:microsoft.com/office/officeart/2005/8/layout/cycle3"/>
    <dgm:cxn modelId="{3DCEC4BA-2E11-4DA4-AC9C-5B2BB8E01917}" type="presParOf" srcId="{6BC2BCB7-CD6F-40C1-BF1D-BBD35F2B2297}" destId="{3CC46002-84F3-4886-AFC9-DD8E3BFA65AD}" srcOrd="2" destOrd="0" presId="urn:microsoft.com/office/officeart/2005/8/layout/cycle3"/>
    <dgm:cxn modelId="{BB032DAD-ED7B-4144-9F33-75B6B35C2F39}" type="presParOf" srcId="{6BC2BCB7-CD6F-40C1-BF1D-BBD35F2B2297}" destId="{3F7444DB-9389-4210-AD10-737A2F320C01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7575B-1E14-4F61-B445-DE163D694489}">
      <dsp:nvSpPr>
        <dsp:cNvPr id="0" name=""/>
        <dsp:cNvSpPr/>
      </dsp:nvSpPr>
      <dsp:spPr>
        <a:xfrm>
          <a:off x="1189059" y="-116219"/>
          <a:ext cx="2421520" cy="2421520"/>
        </a:xfrm>
        <a:prstGeom prst="circularArrow">
          <a:avLst>
            <a:gd name="adj1" fmla="val 5689"/>
            <a:gd name="adj2" fmla="val 340510"/>
            <a:gd name="adj3" fmla="val 12569406"/>
            <a:gd name="adj4" fmla="val 18165309"/>
            <a:gd name="adj5" fmla="val 5908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22ABD7-A125-41E4-849D-3D9CD8C835D1}">
      <dsp:nvSpPr>
        <dsp:cNvPr id="0" name=""/>
        <dsp:cNvSpPr/>
      </dsp:nvSpPr>
      <dsp:spPr>
        <a:xfrm>
          <a:off x="1574881" y="80"/>
          <a:ext cx="1649876" cy="8249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rPr>
            <a:t>バーガーを作る</a:t>
          </a:r>
        </a:p>
      </dsp:txBody>
      <dsp:txXfrm>
        <a:off x="1615151" y="40350"/>
        <a:ext cx="1569336" cy="744398"/>
      </dsp:txXfrm>
    </dsp:sp>
    <dsp:sp modelId="{3CC46002-84F3-4886-AFC9-DD8E3BFA65AD}">
      <dsp:nvSpPr>
        <dsp:cNvPr id="0" name=""/>
        <dsp:cNvSpPr/>
      </dsp:nvSpPr>
      <dsp:spPr>
        <a:xfrm>
          <a:off x="2492649" y="1589699"/>
          <a:ext cx="1649876" cy="8249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rPr>
            <a:t>店へ運ぶ</a:t>
          </a:r>
        </a:p>
      </dsp:txBody>
      <dsp:txXfrm>
        <a:off x="2532919" y="1629969"/>
        <a:ext cx="1569336" cy="744398"/>
      </dsp:txXfrm>
    </dsp:sp>
    <dsp:sp modelId="{3F7444DB-9389-4210-AD10-737A2F320C01}">
      <dsp:nvSpPr>
        <dsp:cNvPr id="0" name=""/>
        <dsp:cNvSpPr/>
      </dsp:nvSpPr>
      <dsp:spPr>
        <a:xfrm>
          <a:off x="657114" y="1589699"/>
          <a:ext cx="1649876" cy="8249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600" kern="12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rPr>
            <a:t>アシストツールを買う</a:t>
          </a:r>
        </a:p>
      </dsp:txBody>
      <dsp:txXfrm>
        <a:off x="697384" y="1629969"/>
        <a:ext cx="1569336" cy="744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2F0A-A8F4-445C-A390-F5D3033B465B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0AF0-6727-4DCC-9946-0C4577D72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25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2F0A-A8F4-445C-A390-F5D3033B465B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0AF0-6727-4DCC-9946-0C4577D72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59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2F0A-A8F4-445C-A390-F5D3033B465B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0AF0-6727-4DCC-9946-0C4577D72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3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2F0A-A8F4-445C-A390-F5D3033B465B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0AF0-6727-4DCC-9946-0C4577D72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977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2F0A-A8F4-445C-A390-F5D3033B465B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0AF0-6727-4DCC-9946-0C4577D72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10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2F0A-A8F4-445C-A390-F5D3033B465B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0AF0-6727-4DCC-9946-0C4577D72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95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2F0A-A8F4-445C-A390-F5D3033B465B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0AF0-6727-4DCC-9946-0C4577D72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1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2F0A-A8F4-445C-A390-F5D3033B465B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0AF0-6727-4DCC-9946-0C4577D72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59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2F0A-A8F4-445C-A390-F5D3033B465B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0AF0-6727-4DCC-9946-0C4577D72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59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2F0A-A8F4-445C-A390-F5D3033B465B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0AF0-6727-4DCC-9946-0C4577D72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5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A2F0A-A8F4-445C-A390-F5D3033B465B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30AF0-6727-4DCC-9946-0C4577D72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37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A2F0A-A8F4-445C-A390-F5D3033B465B}" type="datetimeFigureOut">
              <a:rPr kumimoji="1" lang="ja-JP" altLang="en-US" smtClean="0"/>
              <a:t>2018/12/25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30AF0-6727-4DCC-9946-0C4577D72D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80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4.png"/><Relationship Id="rId5" Type="http://schemas.openxmlformats.org/officeDocument/2006/relationships/diagramLayout" Target="../diagrams/layout1.xml"/><Relationship Id="rId10" Type="http://schemas.microsoft.com/office/2007/relationships/hdphoto" Target="../media/hdphoto1.wdp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51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6FDE5D6-4314-400A-8894-719AF3777B3F}"/>
              </a:ext>
            </a:extLst>
          </p:cNvPr>
          <p:cNvSpPr/>
          <p:nvPr/>
        </p:nvSpPr>
        <p:spPr>
          <a:xfrm>
            <a:off x="788930" y="1825625"/>
            <a:ext cx="5181600" cy="1355353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EA85974-7B31-43AF-A366-21D21C97A41B}"/>
              </a:ext>
            </a:extLst>
          </p:cNvPr>
          <p:cNvSpPr/>
          <p:nvPr/>
        </p:nvSpPr>
        <p:spPr>
          <a:xfrm>
            <a:off x="788930" y="3271705"/>
            <a:ext cx="5181600" cy="336235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45347EC-17EE-444F-850F-BE4FCF1A9806}"/>
              </a:ext>
            </a:extLst>
          </p:cNvPr>
          <p:cNvSpPr/>
          <p:nvPr/>
        </p:nvSpPr>
        <p:spPr>
          <a:xfrm>
            <a:off x="6170261" y="1825625"/>
            <a:ext cx="5181600" cy="48084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7D9CCAC0-4A1D-4D06-83B3-B919D1D4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40185" cy="1325563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バーガー牧場</a:t>
            </a:r>
            <a:br>
              <a:rPr kumimoji="1" lang="en-US" altLang="ja-JP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kumimoji="1" lang="ja-JP" altLang="en-US" sz="1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バーガーショップの秘密</a:t>
            </a:r>
            <a:endParaRPr kumimoji="1" lang="ja-JP" altLang="en-US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0F59931B-B3F6-470B-8FDB-EB446A7DA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8796" y="1906300"/>
            <a:ext cx="5081734" cy="1253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人数：</a:t>
            </a:r>
            <a:r>
              <a:rPr lang="en-US" altLang="ja-JP" sz="1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2</a:t>
            </a:r>
            <a:r>
              <a:rPr lang="ja-JP" altLang="en-US" sz="1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人</a:t>
            </a:r>
            <a:endParaRPr lang="en-US" altLang="ja-JP" sz="1800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marL="0" indent="0">
              <a:buNone/>
            </a:pPr>
            <a:r>
              <a:rPr lang="ja-JP" altLang="en-US" sz="1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目的：</a:t>
            </a:r>
            <a:r>
              <a:rPr lang="en-US" altLang="ja-JP" sz="1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</a:t>
            </a:r>
            <a:r>
              <a:rPr lang="ja-JP" altLang="en-US" sz="1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時間内にバーガーを確保しろ！</a:t>
            </a:r>
            <a:endParaRPr lang="en-US" altLang="ja-JP" sz="1800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marL="0" indent="0">
              <a:buNone/>
            </a:pPr>
            <a:r>
              <a:rPr lang="en-US" altLang="ja-JP" sz="1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	</a:t>
            </a:r>
            <a:r>
              <a:rPr lang="ja-JP" altLang="en-US" sz="1800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売り上げた金額がスコアになるぞ</a:t>
            </a:r>
            <a:endParaRPr lang="en-US" altLang="ja-JP" sz="1800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80ED2D4-885C-4B19-B10B-25CF40F65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09" y="1958799"/>
            <a:ext cx="3129704" cy="176045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67DDFC3-DF5A-4B09-A100-BC12C3EF1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6291" y="4069522"/>
            <a:ext cx="3129540" cy="1760366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A2B32A0-84D2-4E2E-89EE-FFE3015592E9}"/>
              </a:ext>
            </a:extLst>
          </p:cNvPr>
          <p:cNvSpPr txBox="1"/>
          <p:nvPr/>
        </p:nvSpPr>
        <p:spPr>
          <a:xfrm>
            <a:off x="7125208" y="5905389"/>
            <a:ext cx="327170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暴れる具材たちを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挟んでバーガーを作れ！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E8881A5D-64BF-40F0-A8E0-30809BD439FA}"/>
              </a:ext>
            </a:extLst>
          </p:cNvPr>
          <p:cNvSpPr/>
          <p:nvPr/>
        </p:nvSpPr>
        <p:spPr>
          <a:xfrm>
            <a:off x="8224166" y="3775896"/>
            <a:ext cx="1073791" cy="25815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8" name="図表 17">
            <a:extLst>
              <a:ext uri="{FF2B5EF4-FFF2-40B4-BE49-F238E27FC236}">
                <a16:creationId xmlns:a16="http://schemas.microsoft.com/office/drawing/2014/main" id="{2AE65FB6-7CF5-4EE5-BA6A-D80EA664F1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658689"/>
              </p:ext>
            </p:extLst>
          </p:nvPr>
        </p:nvGraphicFramePr>
        <p:xfrm>
          <a:off x="979910" y="3408326"/>
          <a:ext cx="4799640" cy="2414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D49C9C8-A0A3-4C26-ADC7-55926B0A3373}"/>
              </a:ext>
            </a:extLst>
          </p:cNvPr>
          <p:cNvSpPr txBox="1"/>
          <p:nvPr/>
        </p:nvSpPr>
        <p:spPr>
          <a:xfrm>
            <a:off x="1504274" y="5905389"/>
            <a:ext cx="375091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上限になったら工場へ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GO!!</a:t>
            </a: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アシストツールを使ってバンバン作れ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9AAF677-7FAD-4362-BF1B-0590A610CA63}"/>
              </a:ext>
            </a:extLst>
          </p:cNvPr>
          <p:cNvSpPr txBox="1"/>
          <p:nvPr/>
        </p:nvSpPr>
        <p:spPr>
          <a:xfrm>
            <a:off x="547747" y="4426485"/>
            <a:ext cx="1913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売り上げから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ツールを購入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C73E4A1-37DB-4FA1-94A4-8311647FFC0F}"/>
              </a:ext>
            </a:extLst>
          </p:cNvPr>
          <p:cNvSpPr txBox="1"/>
          <p:nvPr/>
        </p:nvSpPr>
        <p:spPr>
          <a:xfrm>
            <a:off x="6742269" y="258686"/>
            <a:ext cx="4609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バーガーショップの裏側はこうなっていた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!?</a:t>
            </a:r>
          </a:p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すくすくと育った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材料たちをバーガーにしよう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だが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…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材料たちは防衛行動をとるので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気を付ける必要があるぞ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8F27A2A-88B1-4808-BEC3-E49517F7835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aintStrokes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43510">
            <a:off x="5203885" y="253106"/>
            <a:ext cx="1092322" cy="109232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D3F21CB1-CAA7-4F4A-81AA-36B89FD2193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514" y="423497"/>
            <a:ext cx="1208817" cy="12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0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A48C2920-2615-4CDE-ABD7-16196FA226C3}"/>
              </a:ext>
            </a:extLst>
          </p:cNvPr>
          <p:cNvSpPr/>
          <p:nvPr/>
        </p:nvSpPr>
        <p:spPr>
          <a:xfrm>
            <a:off x="6172202" y="5536734"/>
            <a:ext cx="5181600" cy="109733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1AECFD9-E577-4E7A-A3D3-587F26087FB5}"/>
              </a:ext>
            </a:extLst>
          </p:cNvPr>
          <p:cNvSpPr/>
          <p:nvPr/>
        </p:nvSpPr>
        <p:spPr>
          <a:xfrm>
            <a:off x="6172202" y="2470085"/>
            <a:ext cx="2476848" cy="29141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D7398A9-2977-495A-A458-891246E75F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9" r="26376"/>
          <a:stretch/>
        </p:blipFill>
        <p:spPr>
          <a:xfrm>
            <a:off x="6580270" y="2680154"/>
            <a:ext cx="1660712" cy="1965600"/>
          </a:xfrm>
          <a:prstGeom prst="rect">
            <a:avLst/>
          </a:prstGeom>
        </p:spPr>
      </p:pic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C27185F-E49B-4265-A758-60DC3AE968C3}"/>
              </a:ext>
            </a:extLst>
          </p:cNvPr>
          <p:cNvSpPr/>
          <p:nvPr/>
        </p:nvSpPr>
        <p:spPr>
          <a:xfrm>
            <a:off x="8876952" y="2470084"/>
            <a:ext cx="2476848" cy="291415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E3C2FCA-37CE-4DAD-8337-ED5EDC5282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6" r="25672"/>
          <a:stretch/>
        </p:blipFill>
        <p:spPr>
          <a:xfrm>
            <a:off x="9283526" y="2680154"/>
            <a:ext cx="1663700" cy="196633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053973-2985-4065-BC04-2F432EE38985}"/>
              </a:ext>
            </a:extLst>
          </p:cNvPr>
          <p:cNvSpPr txBox="1"/>
          <p:nvPr/>
        </p:nvSpPr>
        <p:spPr>
          <a:xfrm>
            <a:off x="6172202" y="4703054"/>
            <a:ext cx="247684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プレイヤーの近くに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材料が沸く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9A45C9-6513-4551-BA8A-E08E95C15213}"/>
              </a:ext>
            </a:extLst>
          </p:cNvPr>
          <p:cNvSpPr txBox="1"/>
          <p:nvPr/>
        </p:nvSpPr>
        <p:spPr>
          <a:xfrm>
            <a:off x="9135703" y="4703054"/>
            <a:ext cx="19593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離れるほど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大量に沸くぞ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3E26C8E7-56FA-4CE5-A8B1-13A4AACBD9C6}"/>
              </a:ext>
            </a:extLst>
          </p:cNvPr>
          <p:cNvSpPr/>
          <p:nvPr/>
        </p:nvSpPr>
        <p:spPr>
          <a:xfrm>
            <a:off x="838199" y="1690688"/>
            <a:ext cx="5181600" cy="494337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EE8C96C0-6E10-4AED-AA42-4DFB49E60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96" y="2223715"/>
            <a:ext cx="2945283" cy="165672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5C555473-A4D7-4F2F-A0A1-AAF49E87F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896" y="4144314"/>
            <a:ext cx="2944000" cy="16560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DC788BE-1716-4082-B3EF-EAC925229C8B}"/>
              </a:ext>
            </a:extLst>
          </p:cNvPr>
          <p:cNvSpPr txBox="1"/>
          <p:nvPr/>
        </p:nvSpPr>
        <p:spPr>
          <a:xfrm>
            <a:off x="6950629" y="5762233"/>
            <a:ext cx="38526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離れるほど多くバーガーにすることができるが敵が増えてしまうぞ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949BEDC-280B-4844-B8BF-E506F39EDDA0}"/>
              </a:ext>
            </a:extLst>
          </p:cNvPr>
          <p:cNvSpPr txBox="1"/>
          <p:nvPr/>
        </p:nvSpPr>
        <p:spPr>
          <a:xfrm>
            <a:off x="1502676" y="5935250"/>
            <a:ext cx="38526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支持が重要</a:t>
            </a:r>
            <a:endParaRPr lang="en-US" altLang="ja-JP" dirty="0">
              <a:solidFill>
                <a:srgbClr val="FF0000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背後から迫る材料に気を付けよう！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E832AC-B84C-4126-B7C0-2F57CC7D034B}"/>
              </a:ext>
            </a:extLst>
          </p:cNvPr>
          <p:cNvSpPr txBox="1"/>
          <p:nvPr/>
        </p:nvSpPr>
        <p:spPr>
          <a:xfrm>
            <a:off x="672951" y="4568681"/>
            <a:ext cx="2383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バンズに材料が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当たると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</a:p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弾き出すことができる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62D853-7DC5-413E-A6F4-88652694955A}"/>
              </a:ext>
            </a:extLst>
          </p:cNvPr>
          <p:cNvSpPr txBox="1"/>
          <p:nvPr/>
        </p:nvSpPr>
        <p:spPr>
          <a:xfrm>
            <a:off x="610297" y="2797664"/>
            <a:ext cx="2508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材料に触れると</a:t>
            </a:r>
            <a:endParaRPr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  <a:p>
            <a:pPr algn="ctr"/>
            <a:r>
              <a:rPr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ダメージが</a:t>
            </a:r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HGｺﾞｼｯｸE" panose="020B0909000000000000" pitchFamily="49" charset="-128"/>
                <a:ea typeface="HGｺﾞｼｯｸE" panose="020B0909000000000000" pitchFamily="49" charset="-128"/>
              </a:rPr>
              <a:t>…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  <a:latin typeface="HGｺﾞｼｯｸE" panose="020B0909000000000000" pitchFamily="49" charset="-128"/>
              <a:ea typeface="HGｺﾞｼｯｸE" panose="020B0909000000000000" pitchFamily="49" charset="-128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69E70ED-23F0-4DF5-8A1F-CAA281C125ED}"/>
              </a:ext>
            </a:extLst>
          </p:cNvPr>
          <p:cNvSpPr/>
          <p:nvPr/>
        </p:nvSpPr>
        <p:spPr>
          <a:xfrm>
            <a:off x="6155424" y="1690688"/>
            <a:ext cx="5198378" cy="626903"/>
          </a:xfrm>
          <a:custGeom>
            <a:avLst/>
            <a:gdLst>
              <a:gd name="connsiteX0" fmla="*/ 0 w 5181600"/>
              <a:gd name="connsiteY0" fmla="*/ 104486 h 626903"/>
              <a:gd name="connsiteX1" fmla="*/ 104486 w 5181600"/>
              <a:gd name="connsiteY1" fmla="*/ 0 h 626903"/>
              <a:gd name="connsiteX2" fmla="*/ 5077114 w 5181600"/>
              <a:gd name="connsiteY2" fmla="*/ 0 h 626903"/>
              <a:gd name="connsiteX3" fmla="*/ 5181600 w 5181600"/>
              <a:gd name="connsiteY3" fmla="*/ 104486 h 626903"/>
              <a:gd name="connsiteX4" fmla="*/ 5181600 w 5181600"/>
              <a:gd name="connsiteY4" fmla="*/ 522417 h 626903"/>
              <a:gd name="connsiteX5" fmla="*/ 5077114 w 5181600"/>
              <a:gd name="connsiteY5" fmla="*/ 626903 h 626903"/>
              <a:gd name="connsiteX6" fmla="*/ 104486 w 5181600"/>
              <a:gd name="connsiteY6" fmla="*/ 626903 h 626903"/>
              <a:gd name="connsiteX7" fmla="*/ 0 w 5181600"/>
              <a:gd name="connsiteY7" fmla="*/ 522417 h 626903"/>
              <a:gd name="connsiteX8" fmla="*/ 0 w 5181600"/>
              <a:gd name="connsiteY8" fmla="*/ 104486 h 626903"/>
              <a:gd name="connsiteX0" fmla="*/ 0 w 5181600"/>
              <a:gd name="connsiteY0" fmla="*/ 104486 h 626903"/>
              <a:gd name="connsiteX1" fmla="*/ 1245389 w 5181600"/>
              <a:gd name="connsiteY1" fmla="*/ 0 h 626903"/>
              <a:gd name="connsiteX2" fmla="*/ 5077114 w 5181600"/>
              <a:gd name="connsiteY2" fmla="*/ 0 h 626903"/>
              <a:gd name="connsiteX3" fmla="*/ 5181600 w 5181600"/>
              <a:gd name="connsiteY3" fmla="*/ 104486 h 626903"/>
              <a:gd name="connsiteX4" fmla="*/ 5181600 w 5181600"/>
              <a:gd name="connsiteY4" fmla="*/ 522417 h 626903"/>
              <a:gd name="connsiteX5" fmla="*/ 5077114 w 5181600"/>
              <a:gd name="connsiteY5" fmla="*/ 626903 h 626903"/>
              <a:gd name="connsiteX6" fmla="*/ 104486 w 5181600"/>
              <a:gd name="connsiteY6" fmla="*/ 626903 h 626903"/>
              <a:gd name="connsiteX7" fmla="*/ 0 w 5181600"/>
              <a:gd name="connsiteY7" fmla="*/ 522417 h 626903"/>
              <a:gd name="connsiteX8" fmla="*/ 0 w 5181600"/>
              <a:gd name="connsiteY8" fmla="*/ 104486 h 626903"/>
              <a:gd name="connsiteX0" fmla="*/ 0 w 5198378"/>
              <a:gd name="connsiteY0" fmla="*/ 339378 h 626903"/>
              <a:gd name="connsiteX1" fmla="*/ 1262167 w 5198378"/>
              <a:gd name="connsiteY1" fmla="*/ 0 h 626903"/>
              <a:gd name="connsiteX2" fmla="*/ 5093892 w 5198378"/>
              <a:gd name="connsiteY2" fmla="*/ 0 h 626903"/>
              <a:gd name="connsiteX3" fmla="*/ 5198378 w 5198378"/>
              <a:gd name="connsiteY3" fmla="*/ 104486 h 626903"/>
              <a:gd name="connsiteX4" fmla="*/ 5198378 w 5198378"/>
              <a:gd name="connsiteY4" fmla="*/ 522417 h 626903"/>
              <a:gd name="connsiteX5" fmla="*/ 5093892 w 5198378"/>
              <a:gd name="connsiteY5" fmla="*/ 626903 h 626903"/>
              <a:gd name="connsiteX6" fmla="*/ 121264 w 5198378"/>
              <a:gd name="connsiteY6" fmla="*/ 626903 h 626903"/>
              <a:gd name="connsiteX7" fmla="*/ 16778 w 5198378"/>
              <a:gd name="connsiteY7" fmla="*/ 522417 h 626903"/>
              <a:gd name="connsiteX8" fmla="*/ 0 w 5198378"/>
              <a:gd name="connsiteY8" fmla="*/ 339378 h 626903"/>
              <a:gd name="connsiteX0" fmla="*/ 0 w 5198378"/>
              <a:gd name="connsiteY0" fmla="*/ 339378 h 626903"/>
              <a:gd name="connsiteX1" fmla="*/ 1262167 w 5198378"/>
              <a:gd name="connsiteY1" fmla="*/ 0 h 626903"/>
              <a:gd name="connsiteX2" fmla="*/ 3650985 w 5198378"/>
              <a:gd name="connsiteY2" fmla="*/ 0 h 626903"/>
              <a:gd name="connsiteX3" fmla="*/ 5198378 w 5198378"/>
              <a:gd name="connsiteY3" fmla="*/ 104486 h 626903"/>
              <a:gd name="connsiteX4" fmla="*/ 5198378 w 5198378"/>
              <a:gd name="connsiteY4" fmla="*/ 522417 h 626903"/>
              <a:gd name="connsiteX5" fmla="*/ 5093892 w 5198378"/>
              <a:gd name="connsiteY5" fmla="*/ 626903 h 626903"/>
              <a:gd name="connsiteX6" fmla="*/ 121264 w 5198378"/>
              <a:gd name="connsiteY6" fmla="*/ 626903 h 626903"/>
              <a:gd name="connsiteX7" fmla="*/ 16778 w 5198378"/>
              <a:gd name="connsiteY7" fmla="*/ 522417 h 626903"/>
              <a:gd name="connsiteX8" fmla="*/ 0 w 5198378"/>
              <a:gd name="connsiteY8" fmla="*/ 339378 h 626903"/>
              <a:gd name="connsiteX0" fmla="*/ 0 w 5198378"/>
              <a:gd name="connsiteY0" fmla="*/ 339378 h 626903"/>
              <a:gd name="connsiteX1" fmla="*/ 1262167 w 5198378"/>
              <a:gd name="connsiteY1" fmla="*/ 0 h 626903"/>
              <a:gd name="connsiteX2" fmla="*/ 3650985 w 5198378"/>
              <a:gd name="connsiteY2" fmla="*/ 0 h 626903"/>
              <a:gd name="connsiteX3" fmla="*/ 5198378 w 5198378"/>
              <a:gd name="connsiteY3" fmla="*/ 372934 h 626903"/>
              <a:gd name="connsiteX4" fmla="*/ 5198378 w 5198378"/>
              <a:gd name="connsiteY4" fmla="*/ 522417 h 626903"/>
              <a:gd name="connsiteX5" fmla="*/ 5093892 w 5198378"/>
              <a:gd name="connsiteY5" fmla="*/ 626903 h 626903"/>
              <a:gd name="connsiteX6" fmla="*/ 121264 w 5198378"/>
              <a:gd name="connsiteY6" fmla="*/ 626903 h 626903"/>
              <a:gd name="connsiteX7" fmla="*/ 16778 w 5198378"/>
              <a:gd name="connsiteY7" fmla="*/ 522417 h 626903"/>
              <a:gd name="connsiteX8" fmla="*/ 0 w 5198378"/>
              <a:gd name="connsiteY8" fmla="*/ 339378 h 626903"/>
              <a:gd name="connsiteX0" fmla="*/ 0 w 5198378"/>
              <a:gd name="connsiteY0" fmla="*/ 339378 h 626903"/>
              <a:gd name="connsiteX1" fmla="*/ 1262167 w 5198378"/>
              <a:gd name="connsiteY1" fmla="*/ 0 h 626903"/>
              <a:gd name="connsiteX2" fmla="*/ 3768431 w 5198378"/>
              <a:gd name="connsiteY2" fmla="*/ 0 h 626903"/>
              <a:gd name="connsiteX3" fmla="*/ 5198378 w 5198378"/>
              <a:gd name="connsiteY3" fmla="*/ 372934 h 626903"/>
              <a:gd name="connsiteX4" fmla="*/ 5198378 w 5198378"/>
              <a:gd name="connsiteY4" fmla="*/ 522417 h 626903"/>
              <a:gd name="connsiteX5" fmla="*/ 5093892 w 5198378"/>
              <a:gd name="connsiteY5" fmla="*/ 626903 h 626903"/>
              <a:gd name="connsiteX6" fmla="*/ 121264 w 5198378"/>
              <a:gd name="connsiteY6" fmla="*/ 626903 h 626903"/>
              <a:gd name="connsiteX7" fmla="*/ 16778 w 5198378"/>
              <a:gd name="connsiteY7" fmla="*/ 522417 h 626903"/>
              <a:gd name="connsiteX8" fmla="*/ 0 w 5198378"/>
              <a:gd name="connsiteY8" fmla="*/ 339378 h 626903"/>
              <a:gd name="connsiteX0" fmla="*/ 0 w 5198378"/>
              <a:gd name="connsiteY0" fmla="*/ 339378 h 626903"/>
              <a:gd name="connsiteX1" fmla="*/ 1262167 w 5198378"/>
              <a:gd name="connsiteY1" fmla="*/ 0 h 626903"/>
              <a:gd name="connsiteX2" fmla="*/ 3768431 w 5198378"/>
              <a:gd name="connsiteY2" fmla="*/ 0 h 626903"/>
              <a:gd name="connsiteX3" fmla="*/ 5198378 w 5198378"/>
              <a:gd name="connsiteY3" fmla="*/ 372934 h 626903"/>
              <a:gd name="connsiteX4" fmla="*/ 5198378 w 5198378"/>
              <a:gd name="connsiteY4" fmla="*/ 522417 h 626903"/>
              <a:gd name="connsiteX5" fmla="*/ 5093892 w 5198378"/>
              <a:gd name="connsiteY5" fmla="*/ 626903 h 626903"/>
              <a:gd name="connsiteX6" fmla="*/ 121264 w 5198378"/>
              <a:gd name="connsiteY6" fmla="*/ 626903 h 626903"/>
              <a:gd name="connsiteX7" fmla="*/ 16778 w 5198378"/>
              <a:gd name="connsiteY7" fmla="*/ 522417 h 626903"/>
              <a:gd name="connsiteX8" fmla="*/ 0 w 5198378"/>
              <a:gd name="connsiteY8" fmla="*/ 339378 h 626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98378" h="626903">
                <a:moveTo>
                  <a:pt x="0" y="339378"/>
                </a:moveTo>
                <a:cubicBezTo>
                  <a:pt x="0" y="281672"/>
                  <a:pt x="1204461" y="0"/>
                  <a:pt x="1262167" y="0"/>
                </a:cubicBezTo>
                <a:lnTo>
                  <a:pt x="3768431" y="0"/>
                </a:lnTo>
                <a:cubicBezTo>
                  <a:pt x="3826137" y="0"/>
                  <a:pt x="5198378" y="315228"/>
                  <a:pt x="5198378" y="372934"/>
                </a:cubicBezTo>
                <a:lnTo>
                  <a:pt x="5198378" y="522417"/>
                </a:lnTo>
                <a:cubicBezTo>
                  <a:pt x="5198378" y="580123"/>
                  <a:pt x="5151598" y="626903"/>
                  <a:pt x="5093892" y="626903"/>
                </a:cubicBezTo>
                <a:lnTo>
                  <a:pt x="121264" y="626903"/>
                </a:lnTo>
                <a:cubicBezTo>
                  <a:pt x="63558" y="626903"/>
                  <a:pt x="16778" y="580123"/>
                  <a:pt x="16778" y="522417"/>
                </a:cubicBezTo>
                <a:lnTo>
                  <a:pt x="0" y="33937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EBF2143-CEF0-41CF-81B9-3DD8F79F16AB}"/>
              </a:ext>
            </a:extLst>
          </p:cNvPr>
          <p:cNvSpPr txBox="1"/>
          <p:nvPr/>
        </p:nvSpPr>
        <p:spPr>
          <a:xfrm>
            <a:off x="1502676" y="1738872"/>
            <a:ext cx="38526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プレイヤー目線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4CE2F62-95E4-4ADB-8E5C-4C8DB3A4E495}"/>
              </a:ext>
            </a:extLst>
          </p:cNvPr>
          <p:cNvSpPr txBox="1"/>
          <p:nvPr/>
        </p:nvSpPr>
        <p:spPr>
          <a:xfrm>
            <a:off x="2683518" y="268589"/>
            <a:ext cx="6977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増えた材料を一気に挟むと気持ちいが</a:t>
            </a:r>
            <a:endParaRPr kumimoji="1" lang="en-US" altLang="ja-JP" sz="32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kumimoji="1" lang="ja-JP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その分リスクが発生するぞ</a:t>
            </a:r>
            <a:r>
              <a:rPr kumimoji="1"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75FEA9-5B3C-40E6-B637-700D635F0E54}"/>
              </a:ext>
            </a:extLst>
          </p:cNvPr>
          <p:cNvSpPr txBox="1"/>
          <p:nvPr/>
        </p:nvSpPr>
        <p:spPr>
          <a:xfrm>
            <a:off x="6836679" y="1819968"/>
            <a:ext cx="38526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材料発生</a:t>
            </a:r>
            <a:r>
              <a:rPr lang="en-US" altLang="ja-JP" dirty="0">
                <a:solidFill>
                  <a:schemeClr val="bg1"/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!!</a:t>
            </a:r>
            <a:endParaRPr lang="ja-JP" altLang="en-US" dirty="0">
              <a:solidFill>
                <a:schemeClr val="bg1"/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7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13B86E-56BA-4D57-A6A9-4E7867F2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アシストツール紹介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1341F6-8966-4145-9AA3-2CECF7DF3ED6}"/>
              </a:ext>
            </a:extLst>
          </p:cNvPr>
          <p:cNvSpPr/>
          <p:nvPr/>
        </p:nvSpPr>
        <p:spPr>
          <a:xfrm>
            <a:off x="6172202" y="1825626"/>
            <a:ext cx="2476848" cy="22598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C0C5756-5162-4A8F-B361-8DB0AF86C546}"/>
              </a:ext>
            </a:extLst>
          </p:cNvPr>
          <p:cNvSpPr/>
          <p:nvPr/>
        </p:nvSpPr>
        <p:spPr>
          <a:xfrm>
            <a:off x="6172202" y="4233061"/>
            <a:ext cx="2476848" cy="22598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34B8FE2-0BAB-4446-B2A4-0606B35637CF}"/>
              </a:ext>
            </a:extLst>
          </p:cNvPr>
          <p:cNvSpPr/>
          <p:nvPr/>
        </p:nvSpPr>
        <p:spPr>
          <a:xfrm>
            <a:off x="8876952" y="1825626"/>
            <a:ext cx="2476848" cy="22598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9CF7659-8001-4473-9B82-B063D40B1848}"/>
              </a:ext>
            </a:extLst>
          </p:cNvPr>
          <p:cNvSpPr/>
          <p:nvPr/>
        </p:nvSpPr>
        <p:spPr>
          <a:xfrm>
            <a:off x="8876952" y="4233061"/>
            <a:ext cx="2476848" cy="225981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B1E737-4762-4D3D-BA55-175F700B660F}"/>
              </a:ext>
            </a:extLst>
          </p:cNvPr>
          <p:cNvSpPr txBox="1"/>
          <p:nvPr/>
        </p:nvSpPr>
        <p:spPr>
          <a:xfrm>
            <a:off x="6172202" y="3459778"/>
            <a:ext cx="247684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動きを止めることがでるが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品質が落ちるので注意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3D0158-1ABD-4B28-8D06-9689288C63E5}"/>
              </a:ext>
            </a:extLst>
          </p:cNvPr>
          <p:cNvSpPr txBox="1"/>
          <p:nvPr/>
        </p:nvSpPr>
        <p:spPr>
          <a:xfrm>
            <a:off x="8876952" y="3459778"/>
            <a:ext cx="247684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材料たちを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集めることができるぞ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88EE65-03AD-4580-AD74-D65E2709ECDF}"/>
              </a:ext>
            </a:extLst>
          </p:cNvPr>
          <p:cNvSpPr txBox="1"/>
          <p:nvPr/>
        </p:nvSpPr>
        <p:spPr>
          <a:xfrm>
            <a:off x="6172202" y="5834241"/>
            <a:ext cx="247684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ポインター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向いている方向がわかる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2D4CA54-03BC-4F88-9D0E-345538EA8A5E}"/>
              </a:ext>
            </a:extLst>
          </p:cNvPr>
          <p:cNvSpPr txBox="1"/>
          <p:nvPr/>
        </p:nvSpPr>
        <p:spPr>
          <a:xfrm>
            <a:off x="8876952" y="5834240"/>
            <a:ext cx="247684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セサミバンズ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バーガーの価値を上げるぞ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568A73FA-309E-4B5F-8B91-6DE88CDA43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670" r="44132" b="1670"/>
          <a:stretch/>
        </p:blipFill>
        <p:spPr>
          <a:xfrm>
            <a:off x="6438641" y="4493087"/>
            <a:ext cx="1943970" cy="1739762"/>
          </a:xfr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73A41F5-29E4-467F-AE13-F1EF3FE0C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51687">
            <a:off x="6731300" y="1766477"/>
            <a:ext cx="1194267" cy="1907584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798DA25-BC09-4D61-8FF0-747F450C2F2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431" y="1962495"/>
            <a:ext cx="1515548" cy="151554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DDB54F9-6212-40EB-9437-CAE4AECA4B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754" y="4631225"/>
            <a:ext cx="1795244" cy="1088367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5A974F4-5982-48AB-ADBD-00B912AC65B5}"/>
              </a:ext>
            </a:extLst>
          </p:cNvPr>
          <p:cNvSpPr/>
          <p:nvPr/>
        </p:nvSpPr>
        <p:spPr>
          <a:xfrm>
            <a:off x="751854" y="1690688"/>
            <a:ext cx="5181600" cy="480844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7B4531D-D545-4D34-8C71-0FE377FD8ACB}"/>
              </a:ext>
            </a:extLst>
          </p:cNvPr>
          <p:cNvSpPr txBox="1"/>
          <p:nvPr/>
        </p:nvSpPr>
        <p:spPr>
          <a:xfrm>
            <a:off x="1220954" y="5504864"/>
            <a:ext cx="42434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材料たちを別の場所へ誘導することで、逃げる時間を稼ぐこともできる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BB610C58-5A59-4F50-981C-8C4FD7611D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366" y="1892786"/>
            <a:ext cx="3664576" cy="2061324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4C049A8-467E-43D5-B955-C63B29914603}"/>
              </a:ext>
            </a:extLst>
          </p:cNvPr>
          <p:cNvSpPr txBox="1"/>
          <p:nvPr/>
        </p:nvSpPr>
        <p:spPr>
          <a:xfrm>
            <a:off x="1371763" y="4156208"/>
            <a:ext cx="385264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ポインターによる支援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  <a:p>
            <a:pPr algn="ctr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どこに居るか一発で分かる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367579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219</Words>
  <Application>Microsoft Office PowerPoint</Application>
  <PresentationFormat>ワイド画面</PresentationFormat>
  <Paragraphs>46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Arial</vt:lpstr>
      <vt:lpstr>HGP創英角ﾎﾟｯﾌﾟ体</vt:lpstr>
      <vt:lpstr>游ゴシック Light</vt:lpstr>
      <vt:lpstr>HGｺﾞｼｯｸE</vt:lpstr>
      <vt:lpstr>游ゴシック</vt:lpstr>
      <vt:lpstr>Office テーマ</vt:lpstr>
      <vt:lpstr>PowerPoint プレゼンテーション</vt:lpstr>
      <vt:lpstr>バーガー牧場 バーガーショップの秘密</vt:lpstr>
      <vt:lpstr>PowerPoint プレゼンテーション</vt:lpstr>
      <vt:lpstr>アシストツール紹介</vt:lpstr>
    </vt:vector>
  </TitlesOfParts>
  <Company>情報処理教育研究センター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東京工芸大学</dc:creator>
  <cp:lastModifiedBy>konata016</cp:lastModifiedBy>
  <cp:revision>34</cp:revision>
  <dcterms:created xsi:type="dcterms:W3CDTF">2018-12-20T04:02:37Z</dcterms:created>
  <dcterms:modified xsi:type="dcterms:W3CDTF">2018-12-24T15:17:39Z</dcterms:modified>
</cp:coreProperties>
</file>