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HGP創英角ﾎﾟｯﾌﾟ体" panose="040B0A00000000000000" pitchFamily="50" charset="-128"/>
      <p:regular r:id="rId11"/>
    </p:embeddedFont>
    <p:embeddedFont>
      <p:font typeface="HGS創英角ﾎﾟｯﾌﾟ体" panose="040B0A00000000000000" pitchFamily="50" charset="-128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1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9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5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46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04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7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4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F0D1-3BCA-4354-B229-E8EE1FF08FC8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50EE-3FA8-457A-8B01-8017EC7569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19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9B7BB-105E-4C2F-A9C5-5D1E65C49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CA748A-BF17-4CFE-BE46-648B2AD96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4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8A51A78-56E9-453E-987E-45F00683A34D}"/>
              </a:ext>
            </a:extLst>
          </p:cNvPr>
          <p:cNvSpPr/>
          <p:nvPr/>
        </p:nvSpPr>
        <p:spPr>
          <a:xfrm>
            <a:off x="268448" y="2547067"/>
            <a:ext cx="4622638" cy="3945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658ACC17-B136-47F8-8BEF-14B8C4DD9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0" r="21980"/>
          <a:stretch/>
        </p:blipFill>
        <p:spPr>
          <a:xfrm>
            <a:off x="328410" y="2030532"/>
            <a:ext cx="2153641" cy="21600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AE844CF9-AD6A-4B0C-9E59-0F3E7F8C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1C3BB7-4B4B-4403-BA25-499508DEA6DF}"/>
              </a:ext>
            </a:extLst>
          </p:cNvPr>
          <p:cNvSpPr/>
          <p:nvPr/>
        </p:nvSpPr>
        <p:spPr>
          <a:xfrm>
            <a:off x="268448" y="1690691"/>
            <a:ext cx="4622640" cy="76728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05D0DEE-DC4E-48A0-BF8B-7F310592F924}"/>
              </a:ext>
            </a:extLst>
          </p:cNvPr>
          <p:cNvSpPr/>
          <p:nvPr/>
        </p:nvSpPr>
        <p:spPr>
          <a:xfrm>
            <a:off x="5014914" y="1684433"/>
            <a:ext cx="4622638" cy="4808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C534D29-9643-446F-827A-7961854EC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6" y="4342032"/>
            <a:ext cx="2349071" cy="1722652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2AB579E2-6A69-4A17-95C7-5A5AB288215D}"/>
              </a:ext>
            </a:extLst>
          </p:cNvPr>
          <p:cNvSpPr/>
          <p:nvPr/>
        </p:nvSpPr>
        <p:spPr>
          <a:xfrm>
            <a:off x="643728" y="4645033"/>
            <a:ext cx="294647" cy="2946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9F3D564-92E9-4416-8D19-9B670028263B}"/>
              </a:ext>
            </a:extLst>
          </p:cNvPr>
          <p:cNvSpPr/>
          <p:nvPr/>
        </p:nvSpPr>
        <p:spPr>
          <a:xfrm>
            <a:off x="1559114" y="5017432"/>
            <a:ext cx="294647" cy="29464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DD8EA73-F3FC-4A5E-9420-ECCBFA03A3F1}"/>
              </a:ext>
            </a:extLst>
          </p:cNvPr>
          <p:cNvCxnSpPr>
            <a:stCxn id="21" idx="0"/>
          </p:cNvCxnSpPr>
          <p:nvPr/>
        </p:nvCxnSpPr>
        <p:spPr>
          <a:xfrm flipV="1">
            <a:off x="791051" y="3736541"/>
            <a:ext cx="0" cy="908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D2E1ED7-EC06-4E27-92B7-153779C63B86}"/>
              </a:ext>
            </a:extLst>
          </p:cNvPr>
          <p:cNvCxnSpPr>
            <a:stCxn id="22" idx="0"/>
          </p:cNvCxnSpPr>
          <p:nvPr/>
        </p:nvCxnSpPr>
        <p:spPr>
          <a:xfrm flipV="1">
            <a:off x="1706437" y="3777464"/>
            <a:ext cx="255018" cy="123996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D486E1-47B4-471B-B628-7F5649A0912F}"/>
              </a:ext>
            </a:extLst>
          </p:cNvPr>
          <p:cNvSpPr txBox="1"/>
          <p:nvPr/>
        </p:nvSpPr>
        <p:spPr>
          <a:xfrm>
            <a:off x="5014914" y="365126"/>
            <a:ext cx="460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２つのトロッコを操作して、をゴール目指せ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トロッコが衝突したり、コースアウトしないように気を付けよう！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君は無事にたどり着くことができるか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6F6E2256-257B-4A5E-9FE4-20EBCCDB3071}"/>
              </a:ext>
            </a:extLst>
          </p:cNvPr>
          <p:cNvGrpSpPr/>
          <p:nvPr/>
        </p:nvGrpSpPr>
        <p:grpSpPr>
          <a:xfrm>
            <a:off x="5166071" y="1269000"/>
            <a:ext cx="4307277" cy="2160000"/>
            <a:chOff x="5166071" y="1269000"/>
            <a:chExt cx="4307277" cy="2160000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BFE0A28E-CDC2-4552-8735-D1B1F83EA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3" r="22037"/>
            <a:stretch/>
          </p:blipFill>
          <p:spPr>
            <a:xfrm>
              <a:off x="5166071" y="1269000"/>
              <a:ext cx="2153639" cy="2160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825639E7-F4C5-40AF-93F3-64F788FA0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67" r="22092"/>
            <a:stretch/>
          </p:blipFill>
          <p:spPr>
            <a:xfrm>
              <a:off x="7319710" y="1269000"/>
              <a:ext cx="2153638" cy="2160000"/>
            </a:xfrm>
            <a:prstGeom prst="rect">
              <a:avLst/>
            </a:prstGeom>
          </p:spPr>
        </p:pic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BCAE94D-C79E-44C3-BAC2-B8787BA1980E}"/>
              </a:ext>
            </a:extLst>
          </p:cNvPr>
          <p:cNvSpPr txBox="1"/>
          <p:nvPr/>
        </p:nvSpPr>
        <p:spPr>
          <a:xfrm>
            <a:off x="2268983" y="3517005"/>
            <a:ext cx="268401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緑は左ステック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黄は右ステック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813EA98-EA19-4B37-95ED-28A6C46C25C4}"/>
              </a:ext>
            </a:extLst>
          </p:cNvPr>
          <p:cNvSpPr txBox="1"/>
          <p:nvPr/>
        </p:nvSpPr>
        <p:spPr>
          <a:xfrm>
            <a:off x="2268983" y="4431636"/>
            <a:ext cx="268401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対応するステックで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レーンを変更できるぞ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88700329-B262-439C-A5A0-4680D9570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46" y="3337427"/>
            <a:ext cx="1250794" cy="1258239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9F3281A-EBCD-4FCF-8DC0-03CD1B067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716636" y="3413225"/>
            <a:ext cx="1250794" cy="1258239"/>
          </a:xfrm>
          <a:prstGeom prst="rect">
            <a:avLst/>
          </a:prstGeom>
        </p:spPr>
      </p:pic>
      <p:sp>
        <p:nvSpPr>
          <p:cNvPr id="47" name="矢印: 右 46">
            <a:extLst>
              <a:ext uri="{FF2B5EF4-FFF2-40B4-BE49-F238E27FC236}">
                <a16:creationId xmlns:a16="http://schemas.microsoft.com/office/drawing/2014/main" id="{BC8E465B-6D02-40C5-8496-25E3824EF6DC}"/>
              </a:ext>
            </a:extLst>
          </p:cNvPr>
          <p:cNvSpPr/>
          <p:nvPr/>
        </p:nvSpPr>
        <p:spPr>
          <a:xfrm>
            <a:off x="6953950" y="3898845"/>
            <a:ext cx="731520" cy="3858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1A2BAB0-29B9-4451-8D58-F6AC518237F4}"/>
              </a:ext>
            </a:extLst>
          </p:cNvPr>
          <p:cNvSpPr txBox="1"/>
          <p:nvPr/>
        </p:nvSpPr>
        <p:spPr>
          <a:xfrm>
            <a:off x="5478184" y="4595666"/>
            <a:ext cx="401535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障害物が現れたら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避けたいトロッコのスティックを傾けろ！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隣にトロッコが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居る場合は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衝突してしまうので注意が必要だ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20F00DE7-DB24-4040-8A4D-E92DD9E0A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1" y="221824"/>
            <a:ext cx="2405155" cy="1197152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24D3D5F-589C-456A-8D28-9C4E2BA13729}"/>
              </a:ext>
            </a:extLst>
          </p:cNvPr>
          <p:cNvSpPr txBox="1"/>
          <p:nvPr/>
        </p:nvSpPr>
        <p:spPr>
          <a:xfrm>
            <a:off x="268448" y="1850873"/>
            <a:ext cx="45142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プレイ人数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FFB64BB-88C7-4959-86FB-9227296008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70" y="429788"/>
            <a:ext cx="1268164" cy="10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2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97094-850C-4C5F-A9F5-15D2059C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76" y="16469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パニックを引き起こす様々な仕掛け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4972F09-0958-4E7F-BEEA-85FC0B5B71BA}"/>
              </a:ext>
            </a:extLst>
          </p:cNvPr>
          <p:cNvSpPr/>
          <p:nvPr/>
        </p:nvSpPr>
        <p:spPr>
          <a:xfrm>
            <a:off x="7354973" y="2192555"/>
            <a:ext cx="2216350" cy="4300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4A132A1-A67E-4802-8642-10848861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97" y="2276831"/>
            <a:ext cx="2049902" cy="1152169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3761A8E-A45C-45CE-A0C8-FA6DD68D1BA6}"/>
              </a:ext>
            </a:extLst>
          </p:cNvPr>
          <p:cNvSpPr/>
          <p:nvPr/>
        </p:nvSpPr>
        <p:spPr>
          <a:xfrm>
            <a:off x="240077" y="2180921"/>
            <a:ext cx="2216350" cy="2477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DC8EDC5-A258-4E42-B662-2BDD2F3AD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401"/>
            <a:ext cx="2696505" cy="1515600"/>
          </a:xfrm>
          <a:prstGeom prst="rect">
            <a:avLst/>
          </a:prstGeom>
        </p:spPr>
      </p:pic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EED4E1E-9669-4A31-815D-92EE58A8C2D9}"/>
              </a:ext>
            </a:extLst>
          </p:cNvPr>
          <p:cNvSpPr/>
          <p:nvPr/>
        </p:nvSpPr>
        <p:spPr>
          <a:xfrm>
            <a:off x="4983341" y="2192555"/>
            <a:ext cx="2216350" cy="4300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4D186AA7-1CD1-4851-A9FD-2B788DC91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37" y="1913531"/>
            <a:ext cx="2696273" cy="1515470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59DA6EA-E2C1-4780-9072-8A53656B2645}"/>
              </a:ext>
            </a:extLst>
          </p:cNvPr>
          <p:cNvSpPr/>
          <p:nvPr/>
        </p:nvSpPr>
        <p:spPr>
          <a:xfrm>
            <a:off x="2611709" y="2192555"/>
            <a:ext cx="2216350" cy="2477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D28DC7E-EE86-4479-A64B-C5068AB0F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31" y="1913401"/>
            <a:ext cx="2696505" cy="15156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953EDF5-9566-4C1E-9F55-60E8FDC25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82" y="3924710"/>
            <a:ext cx="1773983" cy="130092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F802174F-9682-4E26-9544-128FC1763A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156" y="3924710"/>
            <a:ext cx="1773983" cy="1300921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E291030-95B8-45C2-AC2F-F8809B72A3CB}"/>
              </a:ext>
            </a:extLst>
          </p:cNvPr>
          <p:cNvSpPr/>
          <p:nvPr/>
        </p:nvSpPr>
        <p:spPr>
          <a:xfrm>
            <a:off x="240076" y="1690690"/>
            <a:ext cx="2216350" cy="438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6C4DAD8-88C5-433D-BA04-037C3981DB8D}"/>
              </a:ext>
            </a:extLst>
          </p:cNvPr>
          <p:cNvSpPr/>
          <p:nvPr/>
        </p:nvSpPr>
        <p:spPr>
          <a:xfrm>
            <a:off x="2611707" y="1690690"/>
            <a:ext cx="2216350" cy="438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F8793BC-7595-41D9-A7A1-EAC761B36845}"/>
              </a:ext>
            </a:extLst>
          </p:cNvPr>
          <p:cNvSpPr/>
          <p:nvPr/>
        </p:nvSpPr>
        <p:spPr>
          <a:xfrm>
            <a:off x="4999798" y="1690690"/>
            <a:ext cx="2216350" cy="438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8DEB1139-FF2D-44C7-94C5-712D2E2FAD58}"/>
              </a:ext>
            </a:extLst>
          </p:cNvPr>
          <p:cNvSpPr/>
          <p:nvPr/>
        </p:nvSpPr>
        <p:spPr>
          <a:xfrm>
            <a:off x="7352343" y="1690690"/>
            <a:ext cx="2216350" cy="438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3C31573-A08F-4A6A-B2CE-C544D6A3B8B5}"/>
              </a:ext>
            </a:extLst>
          </p:cNvPr>
          <p:cNvSpPr txBox="1"/>
          <p:nvPr/>
        </p:nvSpPr>
        <p:spPr>
          <a:xfrm>
            <a:off x="349686" y="1721687"/>
            <a:ext cx="19971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交差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EE87A6-AAEA-4AC8-9024-28C3168EEFC7}"/>
              </a:ext>
            </a:extLst>
          </p:cNvPr>
          <p:cNvSpPr txBox="1"/>
          <p:nvPr/>
        </p:nvSpPr>
        <p:spPr>
          <a:xfrm>
            <a:off x="2704764" y="1721687"/>
            <a:ext cx="20302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交わる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1268047-BCB8-49E3-B6C2-5E2AC8AE84E5}"/>
              </a:ext>
            </a:extLst>
          </p:cNvPr>
          <p:cNvSpPr txBox="1"/>
          <p:nvPr/>
        </p:nvSpPr>
        <p:spPr>
          <a:xfrm>
            <a:off x="5092855" y="1721687"/>
            <a:ext cx="20302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カーブ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DED8D20-CFC1-46DC-802B-25563B3AA7B9}"/>
              </a:ext>
            </a:extLst>
          </p:cNvPr>
          <p:cNvSpPr txBox="1"/>
          <p:nvPr/>
        </p:nvSpPr>
        <p:spPr>
          <a:xfrm>
            <a:off x="7592305" y="1721687"/>
            <a:ext cx="17357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ジャンプ</a:t>
            </a:r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C0466072-928A-403F-BF7C-92C294A057EF}"/>
              </a:ext>
            </a:extLst>
          </p:cNvPr>
          <p:cNvSpPr/>
          <p:nvPr/>
        </p:nvSpPr>
        <p:spPr>
          <a:xfrm>
            <a:off x="5527675" y="3702666"/>
            <a:ext cx="247650" cy="2671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DFA329C0-A39C-499C-84EA-EBD3B02963F3}"/>
              </a:ext>
            </a:extLst>
          </p:cNvPr>
          <p:cNvSpPr/>
          <p:nvPr/>
        </p:nvSpPr>
        <p:spPr>
          <a:xfrm>
            <a:off x="7860551" y="3702666"/>
            <a:ext cx="247650" cy="2671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AA79BECD-8EFF-4A95-8E72-B60C022B2ABA}"/>
              </a:ext>
            </a:extLst>
          </p:cNvPr>
          <p:cNvSpPr/>
          <p:nvPr/>
        </p:nvSpPr>
        <p:spPr>
          <a:xfrm>
            <a:off x="8816670" y="3702666"/>
            <a:ext cx="247650" cy="26711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314DBCD6-4EAC-4585-90F7-15BAF062F742}"/>
              </a:ext>
            </a:extLst>
          </p:cNvPr>
          <p:cNvSpPr/>
          <p:nvPr/>
        </p:nvSpPr>
        <p:spPr>
          <a:xfrm>
            <a:off x="239931" y="4857225"/>
            <a:ext cx="4588126" cy="16356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CAED973-1F61-432F-9FE5-3D0612F09551}"/>
              </a:ext>
            </a:extLst>
          </p:cNvPr>
          <p:cNvSpPr txBox="1"/>
          <p:nvPr/>
        </p:nvSpPr>
        <p:spPr>
          <a:xfrm>
            <a:off x="4903939" y="5243045"/>
            <a:ext cx="23733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曲がる方向に重心を置いて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カーブに備えよう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C704B5D-D559-4C12-A82A-66164B7492BE}"/>
              </a:ext>
            </a:extLst>
          </p:cNvPr>
          <p:cNvSpPr txBox="1"/>
          <p:nvPr/>
        </p:nvSpPr>
        <p:spPr>
          <a:xfrm>
            <a:off x="2613645" y="3707179"/>
            <a:ext cx="221635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レーンを強制変更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衝突しないように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気を付けよう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D1490C4-A059-4029-98BC-21DF728282D7}"/>
              </a:ext>
            </a:extLst>
          </p:cNvPr>
          <p:cNvSpPr txBox="1"/>
          <p:nvPr/>
        </p:nvSpPr>
        <p:spPr>
          <a:xfrm>
            <a:off x="235325" y="3812803"/>
            <a:ext cx="22163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スティックの位置が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反転するぞ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8F9869-5A05-40DD-9BBF-63439553AC8F}"/>
              </a:ext>
            </a:extLst>
          </p:cNvPr>
          <p:cNvSpPr txBox="1"/>
          <p:nvPr/>
        </p:nvSpPr>
        <p:spPr>
          <a:xfrm>
            <a:off x="4922660" y="5889376"/>
            <a:ext cx="23733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早すぎると脱輪するので</a:t>
            </a:r>
            <a:endParaRPr lang="en-US" altLang="ja-JP" sz="14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注意が必要だ</a:t>
            </a:r>
            <a:endParaRPr lang="en-US" altLang="ja-JP" sz="14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7279264-4564-4125-84CE-109A6A3C5710}"/>
              </a:ext>
            </a:extLst>
          </p:cNvPr>
          <p:cNvSpPr txBox="1"/>
          <p:nvPr/>
        </p:nvSpPr>
        <p:spPr>
          <a:xfrm>
            <a:off x="7441194" y="5243045"/>
            <a:ext cx="204690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タイミングに合わせて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ジャンプ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  <a:p>
            <a:pPr algn="ctr"/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落ちないように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トロッコにしがみつけ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87D4447-F2FC-4073-88F3-9ABE634C7974}"/>
              </a:ext>
            </a:extLst>
          </p:cNvPr>
          <p:cNvSpPr txBox="1"/>
          <p:nvPr/>
        </p:nvSpPr>
        <p:spPr>
          <a:xfrm>
            <a:off x="5687963" y="3651692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PUSH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FD9D440-3741-48BC-8C0E-03FF225B1883}"/>
              </a:ext>
            </a:extLst>
          </p:cNvPr>
          <p:cNvSpPr txBox="1"/>
          <p:nvPr/>
        </p:nvSpPr>
        <p:spPr>
          <a:xfrm>
            <a:off x="8057511" y="3651693"/>
            <a:ext cx="80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PUSH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AF81BCA-2EE7-4A35-B991-5437726E8101}"/>
              </a:ext>
            </a:extLst>
          </p:cNvPr>
          <p:cNvSpPr txBox="1"/>
          <p:nvPr/>
        </p:nvSpPr>
        <p:spPr>
          <a:xfrm>
            <a:off x="860297" y="5351882"/>
            <a:ext cx="35028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仕掛けの特徴とトロッコの位置を見極めてゴールを目指せ！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44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155</Words>
  <Application>Microsoft Office PowerPoint</Application>
  <PresentationFormat>A4 210 x 297 mm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HGS創英角ﾎﾟｯﾌﾟ体</vt:lpstr>
      <vt:lpstr>HGP創英角ﾎﾟｯﾌﾟ体</vt:lpstr>
      <vt:lpstr>Office テーマ</vt:lpstr>
      <vt:lpstr>PowerPoint プレゼンテーション</vt:lpstr>
      <vt:lpstr>　</vt:lpstr>
      <vt:lpstr>パニックを引き起こす様々な仕掛け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konata016</dc:creator>
  <cp:lastModifiedBy>konata016</cp:lastModifiedBy>
  <cp:revision>35</cp:revision>
  <dcterms:created xsi:type="dcterms:W3CDTF">2018-12-22T10:10:38Z</dcterms:created>
  <dcterms:modified xsi:type="dcterms:W3CDTF">2018-12-24T15:26:30Z</dcterms:modified>
</cp:coreProperties>
</file>