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BF00FF"/>
        </a:solidFill>
        <a:effectLst/>
        <a:uFillTx/>
        <a:latin typeface="Chalkduster"/>
        <a:ea typeface="Chalkduster"/>
        <a:cs typeface="Chalkduster"/>
        <a:sym typeface="Chalkduster"/>
      </a:defRPr>
    </a:lvl1pPr>
    <a:lvl2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BF00FF"/>
        </a:solidFill>
        <a:effectLst/>
        <a:uFillTx/>
        <a:latin typeface="Chalkduster"/>
        <a:ea typeface="Chalkduster"/>
        <a:cs typeface="Chalkduster"/>
        <a:sym typeface="Chalkduster"/>
      </a:defRPr>
    </a:lvl2pPr>
    <a:lvl3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BF00FF"/>
        </a:solidFill>
        <a:effectLst/>
        <a:uFillTx/>
        <a:latin typeface="Chalkduster"/>
        <a:ea typeface="Chalkduster"/>
        <a:cs typeface="Chalkduster"/>
        <a:sym typeface="Chalkduster"/>
      </a:defRPr>
    </a:lvl3pPr>
    <a:lvl4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BF00FF"/>
        </a:solidFill>
        <a:effectLst/>
        <a:uFillTx/>
        <a:latin typeface="Chalkduster"/>
        <a:ea typeface="Chalkduster"/>
        <a:cs typeface="Chalkduster"/>
        <a:sym typeface="Chalkduster"/>
      </a:defRPr>
    </a:lvl4pPr>
    <a:lvl5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BF00FF"/>
        </a:solidFill>
        <a:effectLst/>
        <a:uFillTx/>
        <a:latin typeface="Chalkduster"/>
        <a:ea typeface="Chalkduster"/>
        <a:cs typeface="Chalkduster"/>
        <a:sym typeface="Chalkduster"/>
      </a:defRPr>
    </a:lvl5pPr>
    <a:lvl6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BF00FF"/>
        </a:solidFill>
        <a:effectLst/>
        <a:uFillTx/>
        <a:latin typeface="Chalkduster"/>
        <a:ea typeface="Chalkduster"/>
        <a:cs typeface="Chalkduster"/>
        <a:sym typeface="Chalkduster"/>
      </a:defRPr>
    </a:lvl6pPr>
    <a:lvl7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BF00FF"/>
        </a:solidFill>
        <a:effectLst/>
        <a:uFillTx/>
        <a:latin typeface="Chalkduster"/>
        <a:ea typeface="Chalkduster"/>
        <a:cs typeface="Chalkduster"/>
        <a:sym typeface="Chalkduster"/>
      </a:defRPr>
    </a:lvl7pPr>
    <a:lvl8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BF00FF"/>
        </a:solidFill>
        <a:effectLst/>
        <a:uFillTx/>
        <a:latin typeface="Chalkduster"/>
        <a:ea typeface="Chalkduster"/>
        <a:cs typeface="Chalkduster"/>
        <a:sym typeface="Chalkduster"/>
      </a:defRPr>
    </a:lvl8pPr>
    <a:lvl9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BF00FF"/>
        </a:solidFill>
        <a:effectLst/>
        <a:uFillTx/>
        <a:latin typeface="Chalkduster"/>
        <a:ea typeface="Chalkduster"/>
        <a:cs typeface="Chalkduster"/>
        <a:sym typeface="Chalkduste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halkduster"/>
          <a:ea typeface="Chalkduster"/>
          <a:cs typeface="Chalkduster"/>
        </a:font>
        <a:srgbClr val="BF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3F4"/>
          </a:solidFill>
        </a:fill>
      </a:tcStyle>
    </a:wholeTbl>
    <a:band2H>
      <a:tcTxStyle/>
      <a:tcStyle>
        <a:tcBdr/>
        <a:fill>
          <a:solidFill>
            <a:srgbClr val="EBF2FA"/>
          </a:solidFill>
        </a:fill>
      </a:tcStyle>
    </a:band2H>
    <a:firstCol>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halkduster"/>
          <a:ea typeface="Chalkduster"/>
          <a:cs typeface="Chalkduster"/>
        </a:font>
        <a:srgbClr val="BF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4D7"/>
          </a:solidFill>
        </a:fill>
      </a:tcStyle>
    </a:wholeTbl>
    <a:band2H>
      <a:tcTxStyle/>
      <a:tcStyle>
        <a:tcBdr/>
        <a:fill>
          <a:solidFill>
            <a:srgbClr val="FFF9EC"/>
          </a:solidFill>
        </a:fill>
      </a:tcStyle>
    </a:band2H>
    <a:firstCol>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halkduster"/>
          <a:ea typeface="Chalkduster"/>
          <a:cs typeface="Chalkduster"/>
        </a:font>
        <a:srgbClr val="BF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E2F9"/>
          </a:solidFill>
        </a:fill>
      </a:tcStyle>
    </a:wholeTbl>
    <a:band2H>
      <a:tcTxStyle/>
      <a:tcStyle>
        <a:tcBdr/>
        <a:fill>
          <a:solidFill>
            <a:srgbClr val="F7F1FC"/>
          </a:solidFill>
        </a:fill>
      </a:tcStyle>
    </a:band2H>
    <a:firstCol>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halkduster"/>
          <a:ea typeface="Chalkduster"/>
          <a:cs typeface="Chalkduster"/>
        </a:font>
        <a:srgbClr val="BF00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4E6FF"/>
          </a:solidFill>
        </a:fill>
      </a:tcStyle>
    </a:wholeTbl>
    <a:band2H>
      <a:tcTxStyle/>
      <a:tcStyle>
        <a:tcBdr/>
        <a:fill>
          <a:solidFill>
            <a:srgbClr val="FFFFFF"/>
          </a:solidFill>
        </a:fill>
      </a:tcStyle>
    </a:band2H>
    <a:firstCol>
      <a:tcTxStyle b="on" i="off">
        <a:font>
          <a:latin typeface="Chalkduster"/>
          <a:ea typeface="Chalkduster"/>
          <a:cs typeface="Chalkduster"/>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halkduster"/>
          <a:ea typeface="Chalkduster"/>
          <a:cs typeface="Chalkduster"/>
        </a:font>
        <a:srgbClr val="BF00FF"/>
      </a:tcTxStyle>
      <a:tcStyle>
        <a:tcBdr>
          <a:left>
            <a:ln w="12700" cap="flat">
              <a:noFill/>
              <a:miter lim="400000"/>
            </a:ln>
          </a:left>
          <a:right>
            <a:ln w="12700" cap="flat">
              <a:noFill/>
              <a:miter lim="400000"/>
            </a:ln>
          </a:right>
          <a:top>
            <a:ln w="50800" cap="flat">
              <a:solidFill>
                <a:srgbClr val="BF00FF"/>
              </a:solidFill>
              <a:prstDash val="solid"/>
              <a:round/>
            </a:ln>
          </a:top>
          <a:bottom>
            <a:ln w="25400" cap="flat">
              <a:solidFill>
                <a:srgbClr val="BF00F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halkduster"/>
          <a:ea typeface="Chalkduster"/>
          <a:cs typeface="Chalkduster"/>
        </a:font>
        <a:srgbClr val="FFFFFF"/>
      </a:tcTxStyle>
      <a:tcStyle>
        <a:tcBdr>
          <a:left>
            <a:ln w="12700" cap="flat">
              <a:noFill/>
              <a:miter lim="400000"/>
            </a:ln>
          </a:left>
          <a:right>
            <a:ln w="12700" cap="flat">
              <a:noFill/>
              <a:miter lim="400000"/>
            </a:ln>
          </a:right>
          <a:top>
            <a:ln w="25400" cap="flat">
              <a:solidFill>
                <a:srgbClr val="BF00FF"/>
              </a:solidFill>
              <a:prstDash val="solid"/>
              <a:round/>
            </a:ln>
          </a:top>
          <a:bottom>
            <a:ln w="25400" cap="flat">
              <a:solidFill>
                <a:srgbClr val="BF00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halkduster"/>
          <a:ea typeface="Chalkduster"/>
          <a:cs typeface="Chalkduster"/>
        </a:font>
        <a:srgbClr val="BF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CAFF"/>
          </a:solidFill>
        </a:fill>
      </a:tcStyle>
    </a:wholeTbl>
    <a:band2H>
      <a:tcTxStyle/>
      <a:tcStyle>
        <a:tcBdr/>
        <a:fill>
          <a:solidFill>
            <a:srgbClr val="F4E6FF"/>
          </a:solidFill>
        </a:fill>
      </a:tcStyle>
    </a:band2H>
    <a:firstCol>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BF00FF"/>
          </a:solidFill>
        </a:fill>
      </a:tcStyle>
    </a:firstCol>
    <a:la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BF00FF"/>
          </a:solidFill>
        </a:fill>
      </a:tcStyle>
    </a:lastRow>
    <a:fir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BF00FF"/>
          </a:solidFill>
        </a:fill>
      </a:tcStyle>
    </a:firstRow>
  </a:tblStyle>
  <a:tblStyle styleId="{2708684C-4D16-4618-839F-0558EEFCDFE6}" styleName="">
    <a:tblBg/>
    <a:wholeTbl>
      <a:tcTxStyle b="off"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74" d="100"/>
          <a:sy n="74" d="100"/>
        </p:scale>
        <p:origin x="18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2616200"/>
            <a:ext cx="10464800" cy="2540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207000"/>
            <a:ext cx="10464800" cy="16637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270000" y="6362700"/>
            <a:ext cx="10464800" cy="571500"/>
          </a:xfrm>
          <a:prstGeom prst="rect">
            <a:avLst/>
          </a:prstGeom>
        </p:spPr>
        <p:txBody>
          <a:bodyPr anchor="t"/>
          <a:lstStyle>
            <a:lvl1pPr marL="0" indent="0" algn="ctr">
              <a:spcBef>
                <a:spcPts val="0"/>
              </a:spcBef>
              <a:buSzTx/>
              <a:buNone/>
              <a:defRPr sz="2400"/>
            </a:lvl1pPr>
            <a:lvl2pPr marL="952500" indent="-381000" algn="ctr">
              <a:spcBef>
                <a:spcPts val="0"/>
              </a:spcBef>
              <a:buBlip>
                <a:blip r:embed="rId2"/>
              </a:buBlip>
              <a:defRPr sz="2400"/>
            </a:lvl2pPr>
            <a:lvl3pPr marL="1524000" indent="-381000" algn="ctr">
              <a:spcBef>
                <a:spcPts val="0"/>
              </a:spcBef>
              <a:buBlip>
                <a:blip r:embed="rId2"/>
              </a:buBlip>
              <a:defRPr sz="2400"/>
            </a:lvl3pPr>
            <a:lvl4pPr marL="2095500" indent="-381000" algn="ctr">
              <a:spcBef>
                <a:spcPts val="0"/>
              </a:spcBef>
              <a:buBlip>
                <a:blip r:embed="rId2"/>
              </a:buBlip>
              <a:defRPr sz="2400"/>
            </a:lvl4pPr>
            <a:lvl5pPr marL="2667000" indent="-381000" algn="ctr">
              <a:spcBef>
                <a:spcPts val="0"/>
              </a:spcBef>
              <a:buBlip>
                <a:blip r:embed="rId2"/>
              </a:buBlip>
              <a:defRPr sz="24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txBox="1">
            <a:spLocks noGrp="1"/>
          </p:cNvSpPr>
          <p:nvPr>
            <p:ph type="body" sz="quarter" idx="13"/>
          </p:nvPr>
        </p:nvSpPr>
        <p:spPr>
          <a:xfrm>
            <a:off x="1270000" y="4518049"/>
            <a:ext cx="10464800" cy="717503"/>
          </a:xfrm>
          <a:prstGeom prst="rect">
            <a:avLst/>
          </a:prstGeom>
        </p:spPr>
        <p:txBody>
          <a:bodyPr/>
          <a:lstStyle/>
          <a:p>
            <a:pPr marL="0" indent="0" algn="ctr">
              <a:spcBef>
                <a:spcPts val="2400"/>
              </a:spcBef>
              <a:buSzTx/>
              <a:buNone/>
              <a:defRPr sz="3800"/>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769776" y="-216732"/>
            <a:ext cx="14960603" cy="10287002"/>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358900" y="-1143000"/>
            <a:ext cx="14668500" cy="10058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181100" y="6794500"/>
            <a:ext cx="10642600" cy="1511300"/>
          </a:xfrm>
          <a:prstGeom prst="rect">
            <a:avLst/>
          </a:prstGeom>
        </p:spPr>
        <p:txBody>
          <a:bodyPr/>
          <a:lstStyle/>
          <a:p>
            <a:r>
              <a:t>Title Text</a:t>
            </a:r>
          </a:p>
        </p:txBody>
      </p:sp>
      <p:sp>
        <p:nvSpPr>
          <p:cNvPr id="22" name="Body Level One…"/>
          <p:cNvSpPr txBox="1">
            <a:spLocks noGrp="1"/>
          </p:cNvSpPr>
          <p:nvPr>
            <p:ph type="body" sz="quarter" idx="1"/>
          </p:nvPr>
        </p:nvSpPr>
        <p:spPr>
          <a:xfrm>
            <a:off x="1181100" y="8382000"/>
            <a:ext cx="10642600" cy="9398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606800"/>
            <a:ext cx="10464800" cy="2540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2044700" y="-25400"/>
            <a:ext cx="12534901" cy="86487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609600" y="1155700"/>
            <a:ext cx="5994400" cy="3568700"/>
          </a:xfrm>
          <a:prstGeom prst="rect">
            <a:avLst/>
          </a:prstGeom>
        </p:spPr>
        <p:txBody>
          <a:bodyPr anchor="b"/>
          <a:lstStyle>
            <a:lvl1pPr>
              <a:defRPr sz="5800"/>
            </a:lvl1pPr>
          </a:lstStyle>
          <a:p>
            <a:r>
              <a:t>Title Text</a:t>
            </a:r>
          </a:p>
        </p:txBody>
      </p:sp>
      <p:sp>
        <p:nvSpPr>
          <p:cNvPr id="40" name="Body Level One…"/>
          <p:cNvSpPr txBox="1">
            <a:spLocks noGrp="1"/>
          </p:cNvSpPr>
          <p:nvPr>
            <p:ph type="body" sz="quarter" idx="1"/>
          </p:nvPr>
        </p:nvSpPr>
        <p:spPr>
          <a:xfrm>
            <a:off x="609600" y="4762500"/>
            <a:ext cx="5994400" cy="35687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xfrm>
            <a:off x="1270000" y="203200"/>
            <a:ext cx="10464800" cy="2540000"/>
          </a:xfrm>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xfrm>
            <a:off x="1270000" y="203200"/>
            <a:ext cx="10464800" cy="2540000"/>
          </a:xfrm>
          <a:prstGeom prst="rect">
            <a:avLst/>
          </a:prstGeom>
        </p:spPr>
        <p:txBody>
          <a:bodyPr/>
          <a:lstStyle/>
          <a:p>
            <a:r>
              <a:t>Title Text</a:t>
            </a:r>
          </a:p>
        </p:txBody>
      </p:sp>
      <p:sp>
        <p:nvSpPr>
          <p:cNvPr id="57" name="Body Level One…"/>
          <p:cNvSpPr txBox="1">
            <a:spLocks noGrp="1"/>
          </p:cNvSpPr>
          <p:nvPr>
            <p:ph type="body" idx="1"/>
          </p:nvPr>
        </p:nvSpPr>
        <p:spPr>
          <a:xfrm>
            <a:off x="1270000" y="2768600"/>
            <a:ext cx="10464800" cy="57404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3543300" y="2018930"/>
            <a:ext cx="10299700" cy="71120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xfrm>
            <a:off x="1270000" y="203200"/>
            <a:ext cx="10464800" cy="2540000"/>
          </a:xfrm>
          <a:prstGeom prst="rect">
            <a:avLst/>
          </a:prstGeom>
        </p:spPr>
        <p:txBody>
          <a:bodyPr/>
          <a:lstStyle/>
          <a:p>
            <a:r>
              <a:t>Title Text</a:t>
            </a:r>
          </a:p>
        </p:txBody>
      </p:sp>
      <p:sp>
        <p:nvSpPr>
          <p:cNvPr id="67" name="Body Level One…"/>
          <p:cNvSpPr txBox="1">
            <a:spLocks noGrp="1"/>
          </p:cNvSpPr>
          <p:nvPr>
            <p:ph type="body" sz="half" idx="1"/>
          </p:nvPr>
        </p:nvSpPr>
        <p:spPr>
          <a:xfrm>
            <a:off x="1270000" y="2946400"/>
            <a:ext cx="5270500" cy="6096000"/>
          </a:xfrm>
          <a:prstGeom prst="rect">
            <a:avLst/>
          </a:prstGeom>
        </p:spPr>
        <p:txBody>
          <a:bodyPr/>
          <a:lstStyle>
            <a:lvl1pPr marL="482600" indent="-482600">
              <a:spcBef>
                <a:spcPts val="3200"/>
              </a:spcBef>
              <a:buBlip>
                <a:blip r:embed="rId2"/>
              </a:buBlip>
              <a:defRPr sz="3200"/>
            </a:lvl1pPr>
            <a:lvl2pPr marL="965200" indent="-482600">
              <a:spcBef>
                <a:spcPts val="3200"/>
              </a:spcBef>
              <a:buBlip>
                <a:blip r:embed="rId2"/>
              </a:buBlip>
              <a:defRPr sz="3200"/>
            </a:lvl2pPr>
            <a:lvl3pPr marL="1447800" indent="-482600">
              <a:spcBef>
                <a:spcPts val="3200"/>
              </a:spcBef>
              <a:buBlip>
                <a:blip r:embed="rId2"/>
              </a:buBlip>
              <a:defRPr sz="3200"/>
            </a:lvl3pPr>
            <a:lvl4pPr marL="1930400" indent="-482600">
              <a:spcBef>
                <a:spcPts val="3200"/>
              </a:spcBef>
              <a:buBlip>
                <a:blip r:embed="rId2"/>
              </a:buBlip>
              <a:defRPr sz="3200"/>
            </a:lvl4pPr>
            <a:lvl5pPr marL="2413000" indent="-482600">
              <a:spcBef>
                <a:spcPts val="3200"/>
              </a:spcBef>
              <a:buBlip>
                <a:blip r:embed="rId2"/>
              </a:buBlip>
              <a:defRPr sz="32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256724" y="9197832"/>
            <a:ext cx="409839" cy="454169"/>
          </a:xfrm>
          <a:prstGeom prst="rect">
            <a:avLst/>
          </a:prstGeom>
        </p:spPr>
        <p:txBody>
          <a:bodyPr/>
          <a:lstStyle>
            <a:lvl1pPr algn="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13"/>
          </p:nvPr>
        </p:nvSpPr>
        <p:spPr>
          <a:xfrm>
            <a:off x="4703922" y="3389019"/>
            <a:ext cx="9639302" cy="6401759"/>
          </a:xfrm>
          <a:prstGeom prst="rect">
            <a:avLst/>
          </a:prstGeom>
        </p:spPr>
        <p:txBody>
          <a:bodyPr lIns="91439" tIns="45719" rIns="91439" bIns="45719" anchor="t">
            <a:noAutofit/>
          </a:bodyPr>
          <a:lstStyle/>
          <a:p>
            <a:endParaRPr/>
          </a:p>
        </p:txBody>
      </p:sp>
      <p:sp>
        <p:nvSpPr>
          <p:cNvPr id="84" name="Image"/>
          <p:cNvSpPr>
            <a:spLocks noGrp="1"/>
          </p:cNvSpPr>
          <p:nvPr>
            <p:ph type="pic" sz="half" idx="14"/>
          </p:nvPr>
        </p:nvSpPr>
        <p:spPr>
          <a:xfrm>
            <a:off x="7281774" y="-1330382"/>
            <a:ext cx="4978402" cy="6332526"/>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3213100" y="762000"/>
            <a:ext cx="12280900" cy="8496301"/>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270000" y="1066800"/>
            <a:ext cx="10464800" cy="7620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948462" y="1950720"/>
            <a:ext cx="10403841" cy="6615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4" name="Slide Number"/>
          <p:cNvSpPr txBox="1">
            <a:spLocks noGrp="1"/>
          </p:cNvSpPr>
          <p:nvPr>
            <p:ph type="sldNum" sz="quarter" idx="2"/>
          </p:nvPr>
        </p:nvSpPr>
        <p:spPr>
          <a:xfrm>
            <a:off x="6297011" y="9197832"/>
            <a:ext cx="409839" cy="454169"/>
          </a:xfrm>
          <a:prstGeom prst="rect">
            <a:avLst/>
          </a:prstGeom>
          <a:ln w="12700">
            <a:miter lim="400000"/>
          </a:ln>
        </p:spPr>
        <p:txBody>
          <a:bodyPr wrap="none" lIns="50800" tIns="50800" rIns="50800" bIns="50800" anchor="b">
            <a:spAutoFit/>
          </a:bodyPr>
          <a:lstStyle>
            <a:lvl1pPr>
              <a:defRPr sz="1800">
                <a:solidFill>
                  <a:srgbClr val="FFFFFF"/>
                </a:solidFil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457200" rtl="0" latinLnBrk="0">
        <a:lnSpc>
          <a:spcPct val="100000"/>
        </a:lnSpc>
        <a:spcBef>
          <a:spcPts val="0"/>
        </a:spcBef>
        <a:spcAft>
          <a:spcPts val="0"/>
        </a:spcAft>
        <a:buClrTx/>
        <a:buSzTx/>
        <a:buFontTx/>
        <a:buNone/>
        <a:tabLst/>
        <a:defRPr sz="7200" b="0" i="0" u="none" strike="noStrike" cap="none" spc="0" baseline="0">
          <a:solidFill>
            <a:srgbClr val="FFFFFF"/>
          </a:solidFill>
          <a:uFillTx/>
          <a:latin typeface="Chalkduster"/>
          <a:ea typeface="Chalkduster"/>
          <a:cs typeface="Chalkduster"/>
          <a:sym typeface="Chalkduster"/>
        </a:defRPr>
      </a:lvl1pPr>
      <a:lvl2pPr marL="0" marR="0" indent="0" algn="ctr" defTabSz="457200" rtl="0" latinLnBrk="0">
        <a:lnSpc>
          <a:spcPct val="100000"/>
        </a:lnSpc>
        <a:spcBef>
          <a:spcPts val="0"/>
        </a:spcBef>
        <a:spcAft>
          <a:spcPts val="0"/>
        </a:spcAft>
        <a:buClrTx/>
        <a:buSzTx/>
        <a:buFontTx/>
        <a:buNone/>
        <a:tabLst/>
        <a:defRPr sz="7200" b="0" i="0" u="none" strike="noStrike" cap="none" spc="0" baseline="0">
          <a:solidFill>
            <a:srgbClr val="FFFFFF"/>
          </a:solidFill>
          <a:uFillTx/>
          <a:latin typeface="Chalkduster"/>
          <a:ea typeface="Chalkduster"/>
          <a:cs typeface="Chalkduster"/>
          <a:sym typeface="Chalkduster"/>
        </a:defRPr>
      </a:lvl2pPr>
      <a:lvl3pPr marL="0" marR="0" indent="0" algn="ctr" defTabSz="457200" rtl="0" latinLnBrk="0">
        <a:lnSpc>
          <a:spcPct val="100000"/>
        </a:lnSpc>
        <a:spcBef>
          <a:spcPts val="0"/>
        </a:spcBef>
        <a:spcAft>
          <a:spcPts val="0"/>
        </a:spcAft>
        <a:buClrTx/>
        <a:buSzTx/>
        <a:buFontTx/>
        <a:buNone/>
        <a:tabLst/>
        <a:defRPr sz="7200" b="0" i="0" u="none" strike="noStrike" cap="none" spc="0" baseline="0">
          <a:solidFill>
            <a:srgbClr val="FFFFFF"/>
          </a:solidFill>
          <a:uFillTx/>
          <a:latin typeface="Chalkduster"/>
          <a:ea typeface="Chalkduster"/>
          <a:cs typeface="Chalkduster"/>
          <a:sym typeface="Chalkduster"/>
        </a:defRPr>
      </a:lvl3pPr>
      <a:lvl4pPr marL="0" marR="0" indent="0" algn="ctr" defTabSz="457200" rtl="0" latinLnBrk="0">
        <a:lnSpc>
          <a:spcPct val="100000"/>
        </a:lnSpc>
        <a:spcBef>
          <a:spcPts val="0"/>
        </a:spcBef>
        <a:spcAft>
          <a:spcPts val="0"/>
        </a:spcAft>
        <a:buClrTx/>
        <a:buSzTx/>
        <a:buFontTx/>
        <a:buNone/>
        <a:tabLst/>
        <a:defRPr sz="7200" b="0" i="0" u="none" strike="noStrike" cap="none" spc="0" baseline="0">
          <a:solidFill>
            <a:srgbClr val="FFFFFF"/>
          </a:solidFill>
          <a:uFillTx/>
          <a:latin typeface="Chalkduster"/>
          <a:ea typeface="Chalkduster"/>
          <a:cs typeface="Chalkduster"/>
          <a:sym typeface="Chalkduster"/>
        </a:defRPr>
      </a:lvl4pPr>
      <a:lvl5pPr marL="0" marR="0" indent="0" algn="ctr" defTabSz="457200" rtl="0" latinLnBrk="0">
        <a:lnSpc>
          <a:spcPct val="100000"/>
        </a:lnSpc>
        <a:spcBef>
          <a:spcPts val="0"/>
        </a:spcBef>
        <a:spcAft>
          <a:spcPts val="0"/>
        </a:spcAft>
        <a:buClrTx/>
        <a:buSzTx/>
        <a:buFontTx/>
        <a:buNone/>
        <a:tabLst/>
        <a:defRPr sz="7200" b="0" i="0" u="none" strike="noStrike" cap="none" spc="0" baseline="0">
          <a:solidFill>
            <a:srgbClr val="FFFFFF"/>
          </a:solidFill>
          <a:uFillTx/>
          <a:latin typeface="Chalkduster"/>
          <a:ea typeface="Chalkduster"/>
          <a:cs typeface="Chalkduster"/>
          <a:sym typeface="Chalkduster"/>
        </a:defRPr>
      </a:lvl5pPr>
      <a:lvl6pPr marL="0" marR="0" indent="0" algn="ctr" defTabSz="457200" rtl="0" latinLnBrk="0">
        <a:lnSpc>
          <a:spcPct val="100000"/>
        </a:lnSpc>
        <a:spcBef>
          <a:spcPts val="0"/>
        </a:spcBef>
        <a:spcAft>
          <a:spcPts val="0"/>
        </a:spcAft>
        <a:buClrTx/>
        <a:buSzTx/>
        <a:buFontTx/>
        <a:buNone/>
        <a:tabLst/>
        <a:defRPr sz="7200" b="0" i="0" u="none" strike="noStrike" cap="none" spc="0" baseline="0">
          <a:solidFill>
            <a:srgbClr val="FFFFFF"/>
          </a:solidFill>
          <a:uFillTx/>
          <a:latin typeface="Chalkduster"/>
          <a:ea typeface="Chalkduster"/>
          <a:cs typeface="Chalkduster"/>
          <a:sym typeface="Chalkduster"/>
        </a:defRPr>
      </a:lvl6pPr>
      <a:lvl7pPr marL="0" marR="0" indent="0" algn="ctr" defTabSz="457200" rtl="0" latinLnBrk="0">
        <a:lnSpc>
          <a:spcPct val="100000"/>
        </a:lnSpc>
        <a:spcBef>
          <a:spcPts val="0"/>
        </a:spcBef>
        <a:spcAft>
          <a:spcPts val="0"/>
        </a:spcAft>
        <a:buClrTx/>
        <a:buSzTx/>
        <a:buFontTx/>
        <a:buNone/>
        <a:tabLst/>
        <a:defRPr sz="7200" b="0" i="0" u="none" strike="noStrike" cap="none" spc="0" baseline="0">
          <a:solidFill>
            <a:srgbClr val="FFFFFF"/>
          </a:solidFill>
          <a:uFillTx/>
          <a:latin typeface="Chalkduster"/>
          <a:ea typeface="Chalkduster"/>
          <a:cs typeface="Chalkduster"/>
          <a:sym typeface="Chalkduster"/>
        </a:defRPr>
      </a:lvl7pPr>
      <a:lvl8pPr marL="0" marR="0" indent="0" algn="ctr" defTabSz="457200" rtl="0" latinLnBrk="0">
        <a:lnSpc>
          <a:spcPct val="100000"/>
        </a:lnSpc>
        <a:spcBef>
          <a:spcPts val="0"/>
        </a:spcBef>
        <a:spcAft>
          <a:spcPts val="0"/>
        </a:spcAft>
        <a:buClrTx/>
        <a:buSzTx/>
        <a:buFontTx/>
        <a:buNone/>
        <a:tabLst/>
        <a:defRPr sz="7200" b="0" i="0" u="none" strike="noStrike" cap="none" spc="0" baseline="0">
          <a:solidFill>
            <a:srgbClr val="FFFFFF"/>
          </a:solidFill>
          <a:uFillTx/>
          <a:latin typeface="Chalkduster"/>
          <a:ea typeface="Chalkduster"/>
          <a:cs typeface="Chalkduster"/>
          <a:sym typeface="Chalkduster"/>
        </a:defRPr>
      </a:lvl8pPr>
      <a:lvl9pPr marL="0" marR="0" indent="0" algn="ctr" defTabSz="457200" rtl="0" latinLnBrk="0">
        <a:lnSpc>
          <a:spcPct val="100000"/>
        </a:lnSpc>
        <a:spcBef>
          <a:spcPts val="0"/>
        </a:spcBef>
        <a:spcAft>
          <a:spcPts val="0"/>
        </a:spcAft>
        <a:buClrTx/>
        <a:buSzTx/>
        <a:buFontTx/>
        <a:buNone/>
        <a:tabLst/>
        <a:defRPr sz="7200" b="0" i="0" u="none" strike="noStrike" cap="none" spc="0" baseline="0">
          <a:solidFill>
            <a:srgbClr val="FFFFFF"/>
          </a:solidFill>
          <a:uFillTx/>
          <a:latin typeface="Chalkduster"/>
          <a:ea typeface="Chalkduster"/>
          <a:cs typeface="Chalkduster"/>
          <a:sym typeface="Chalkduster"/>
        </a:defRPr>
      </a:lvl9pPr>
    </p:titleStyle>
    <p:bodyStyle>
      <a:lvl1pPr marL="571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solidFill>
            <a:srgbClr val="FFFFFF"/>
          </a:solidFill>
          <a:uFillTx/>
          <a:latin typeface="Chalkduster"/>
          <a:ea typeface="Chalkduster"/>
          <a:cs typeface="Chalkduster"/>
          <a:sym typeface="Chalkduster"/>
        </a:defRPr>
      </a:lvl1pPr>
      <a:lvl2pPr marL="11430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solidFill>
            <a:srgbClr val="FFFFFF"/>
          </a:solidFill>
          <a:uFillTx/>
          <a:latin typeface="Chalkduster"/>
          <a:ea typeface="Chalkduster"/>
          <a:cs typeface="Chalkduster"/>
          <a:sym typeface="Chalkduster"/>
        </a:defRPr>
      </a:lvl2pPr>
      <a:lvl3pPr marL="1714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solidFill>
            <a:srgbClr val="FFFFFF"/>
          </a:solidFill>
          <a:uFillTx/>
          <a:latin typeface="Chalkduster"/>
          <a:ea typeface="Chalkduster"/>
          <a:cs typeface="Chalkduster"/>
          <a:sym typeface="Chalkduster"/>
        </a:defRPr>
      </a:lvl3pPr>
      <a:lvl4pPr marL="22860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solidFill>
            <a:srgbClr val="FFFFFF"/>
          </a:solidFill>
          <a:uFillTx/>
          <a:latin typeface="Chalkduster"/>
          <a:ea typeface="Chalkduster"/>
          <a:cs typeface="Chalkduster"/>
          <a:sym typeface="Chalkduster"/>
        </a:defRPr>
      </a:lvl4pPr>
      <a:lvl5pPr marL="2857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solidFill>
            <a:srgbClr val="FFFFFF"/>
          </a:solidFill>
          <a:uFillTx/>
          <a:latin typeface="Chalkduster"/>
          <a:ea typeface="Chalkduster"/>
          <a:cs typeface="Chalkduster"/>
          <a:sym typeface="Chalkduster"/>
        </a:defRPr>
      </a:lvl5pPr>
      <a:lvl6pPr marL="34290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solidFill>
            <a:srgbClr val="FFFFFF"/>
          </a:solidFill>
          <a:uFillTx/>
          <a:latin typeface="Chalkduster"/>
          <a:ea typeface="Chalkduster"/>
          <a:cs typeface="Chalkduster"/>
          <a:sym typeface="Chalkduster"/>
        </a:defRPr>
      </a:lvl6pPr>
      <a:lvl7pPr marL="4000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solidFill>
            <a:srgbClr val="FFFFFF"/>
          </a:solidFill>
          <a:uFillTx/>
          <a:latin typeface="Chalkduster"/>
          <a:ea typeface="Chalkduster"/>
          <a:cs typeface="Chalkduster"/>
          <a:sym typeface="Chalkduster"/>
        </a:defRPr>
      </a:lvl7pPr>
      <a:lvl8pPr marL="45720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solidFill>
            <a:srgbClr val="FFFFFF"/>
          </a:solidFill>
          <a:uFillTx/>
          <a:latin typeface="Chalkduster"/>
          <a:ea typeface="Chalkduster"/>
          <a:cs typeface="Chalkduster"/>
          <a:sym typeface="Chalkduster"/>
        </a:defRPr>
      </a:lvl8pPr>
      <a:lvl9pPr marL="5143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solidFill>
            <a:srgbClr val="FFFFFF"/>
          </a:solidFill>
          <a:uFillTx/>
          <a:latin typeface="Chalkduster"/>
          <a:ea typeface="Chalkduster"/>
          <a:cs typeface="Chalkduster"/>
          <a:sym typeface="Chalkduster"/>
        </a:defRPr>
      </a:lvl9pPr>
    </p:bodyStyle>
    <p:otherStyle>
      <a:lvl1pPr marL="0" marR="0" indent="0" algn="ct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halkduster"/>
        </a:defRPr>
      </a:lvl1pPr>
      <a:lvl2pPr marL="0" marR="0" indent="0" algn="ct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halkduster"/>
        </a:defRPr>
      </a:lvl2pPr>
      <a:lvl3pPr marL="0" marR="0" indent="0" algn="ct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halkduster"/>
        </a:defRPr>
      </a:lvl3pPr>
      <a:lvl4pPr marL="0" marR="0" indent="0" algn="ct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halkduster"/>
        </a:defRPr>
      </a:lvl4pPr>
      <a:lvl5pPr marL="0" marR="0" indent="0" algn="ct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halkduster"/>
        </a:defRPr>
      </a:lvl5pPr>
      <a:lvl6pPr marL="0" marR="0" indent="0" algn="ct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halkduster"/>
        </a:defRPr>
      </a:lvl6pPr>
      <a:lvl7pPr marL="0" marR="0" indent="0" algn="ct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halkduster"/>
        </a:defRPr>
      </a:lvl7pPr>
      <a:lvl8pPr marL="0" marR="0" indent="0" algn="ct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halkduster"/>
        </a:defRPr>
      </a:lvl8pPr>
      <a:lvl9pPr marL="0" marR="0" indent="0" algn="ctr" defTabSz="457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halkduste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3" descr="Picture 3"/>
          <p:cNvPicPr>
            <a:picLocks noChangeAspect="1"/>
          </p:cNvPicPr>
          <p:nvPr/>
        </p:nvPicPr>
        <p:blipFill>
          <a:blip r:embed="rId2">
            <a:alphaModFix amt="9734"/>
          </a:blip>
          <a:srcRect r="22772" b="9999"/>
          <a:stretch>
            <a:fillRect/>
          </a:stretch>
        </p:blipFill>
        <p:spPr>
          <a:xfrm>
            <a:off x="13666" y="36314"/>
            <a:ext cx="12977469" cy="9452348"/>
          </a:xfrm>
          <a:prstGeom prst="rect">
            <a:avLst/>
          </a:prstGeom>
          <a:ln w="12700">
            <a:miter lim="400000"/>
          </a:ln>
        </p:spPr>
      </p:pic>
      <p:sp>
        <p:nvSpPr>
          <p:cNvPr id="120" name="Title 1"/>
          <p:cNvSpPr txBox="1">
            <a:spLocks noGrp="1"/>
          </p:cNvSpPr>
          <p:nvPr>
            <p:ph type="ctrTitle"/>
          </p:nvPr>
        </p:nvSpPr>
        <p:spPr>
          <a:prstGeom prst="rect">
            <a:avLst/>
          </a:prstGeom>
        </p:spPr>
        <p:txBody>
          <a:bodyPr/>
          <a:lstStyle>
            <a:lvl1pPr>
              <a:defRPr b="1">
                <a:latin typeface="Times New Roman"/>
                <a:ea typeface="Times New Roman"/>
                <a:cs typeface="Times New Roman"/>
                <a:sym typeface="Times New Roman"/>
              </a:defRPr>
            </a:lvl1pPr>
          </a:lstStyle>
          <a:p>
            <a:r>
              <a:t>THE GPCSSI-OSINT TOOL </a:t>
            </a:r>
          </a:p>
        </p:txBody>
      </p:sp>
      <p:sp>
        <p:nvSpPr>
          <p:cNvPr id="121" name="Subtitle 2"/>
          <p:cNvSpPr txBox="1">
            <a:spLocks noGrp="1"/>
          </p:cNvSpPr>
          <p:nvPr>
            <p:ph type="subTitle" sz="quarter" idx="1"/>
          </p:nvPr>
        </p:nvSpPr>
        <p:spPr>
          <a:prstGeom prst="rect">
            <a:avLst/>
          </a:prstGeom>
        </p:spPr>
        <p:txBody>
          <a:bodyPr/>
          <a:lstStyle/>
          <a:p>
            <a:r>
              <a:t>AN OPEN SOURCE SOCIAL ENGINEERING TOOL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Content Placeholder 3" descr="Content Placeholder 3"/>
          <p:cNvPicPr>
            <a:picLocks noChangeAspect="1"/>
          </p:cNvPicPr>
          <p:nvPr/>
        </p:nvPicPr>
        <p:blipFill>
          <a:blip r:embed="rId2"/>
          <a:srcRect t="18024"/>
          <a:stretch>
            <a:fillRect/>
          </a:stretch>
        </p:blipFill>
        <p:spPr>
          <a:xfrm>
            <a:off x="642374" y="1722609"/>
            <a:ext cx="11720053" cy="630838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title"/>
          </p:nvPr>
        </p:nvSpPr>
        <p:spPr>
          <a:prstGeom prst="rect">
            <a:avLst/>
          </a:prstGeom>
        </p:spPr>
        <p:txBody>
          <a:bodyPr/>
          <a:lstStyle/>
          <a:p>
            <a:pPr>
              <a:defRPr sz="5600">
                <a:latin typeface="Times New Roman"/>
                <a:ea typeface="Times New Roman"/>
                <a:cs typeface="Times New Roman"/>
                <a:sym typeface="Times New Roman"/>
              </a:defRPr>
            </a:pPr>
            <a:r>
              <a:t>INSTAGRAM</a:t>
            </a:r>
            <a:r>
              <a:rPr sz="6200"/>
              <a:t> </a:t>
            </a:r>
          </a:p>
        </p:txBody>
      </p:sp>
      <p:sp>
        <p:nvSpPr>
          <p:cNvPr id="155" name="Content Placeholder 2"/>
          <p:cNvSpPr txBox="1">
            <a:spLocks noGrp="1"/>
          </p:cNvSpPr>
          <p:nvPr>
            <p:ph type="body" idx="1"/>
          </p:nvPr>
        </p:nvSpPr>
        <p:spPr>
          <a:prstGeom prst="rect">
            <a:avLst/>
          </a:prstGeom>
        </p:spPr>
        <p:txBody>
          <a:bodyPr/>
          <a:lstStyle/>
          <a:p>
            <a:pPr marL="434340" indent="-434340" defTabSz="347472">
              <a:spcBef>
                <a:spcPts val="2700"/>
              </a:spcBef>
              <a:buBlip>
                <a:blip r:embed="rId2"/>
              </a:buBlip>
              <a:defRPr sz="2700">
                <a:latin typeface="Times New Roman"/>
                <a:ea typeface="Times New Roman"/>
                <a:cs typeface="Times New Roman"/>
                <a:sym typeface="Times New Roman"/>
              </a:defRPr>
            </a:pPr>
            <a:r>
              <a:t>The tool extracts information associated with an account of an inputted username which includes the Profile name, URL, followers and following, number of posts, bio, whether the account is verified or not </a:t>
            </a:r>
          </a:p>
          <a:p>
            <a:pPr marL="434340" indent="-434340" defTabSz="347472">
              <a:spcBef>
                <a:spcPts val="2700"/>
              </a:spcBef>
              <a:buBlip>
                <a:blip r:embed="rId2"/>
              </a:buBlip>
              <a:defRPr sz="2700">
                <a:latin typeface="Times New Roman"/>
                <a:ea typeface="Times New Roman"/>
                <a:cs typeface="Times New Roman"/>
                <a:sym typeface="Times New Roman"/>
              </a:defRPr>
            </a:pPr>
            <a:endParaRPr/>
          </a:p>
          <a:p>
            <a:pPr marL="434340" indent="-434340" defTabSz="347472">
              <a:spcBef>
                <a:spcPts val="2700"/>
              </a:spcBef>
              <a:buBlip>
                <a:blip r:embed="rId2"/>
              </a:buBlip>
              <a:defRPr sz="2700">
                <a:latin typeface="Times New Roman"/>
                <a:ea typeface="Times New Roman"/>
                <a:cs typeface="Times New Roman"/>
                <a:sym typeface="Times New Roman"/>
              </a:defRPr>
            </a:pPr>
            <a:r>
              <a:t>In addition to the API framework, the Instagram modules makes use of the Beautiful Soup module to extract specific information from the HTML source code of the account webpage </a:t>
            </a:r>
          </a:p>
          <a:p>
            <a:pPr marL="434340" indent="-434340" defTabSz="347472">
              <a:spcBef>
                <a:spcPts val="2700"/>
              </a:spcBef>
              <a:buBlip>
                <a:blip r:embed="rId2"/>
              </a:buBlip>
              <a:defRPr sz="2700">
                <a:latin typeface="Times New Roman"/>
                <a:ea typeface="Times New Roman"/>
                <a:cs typeface="Times New Roman"/>
                <a:sym typeface="Times New Roman"/>
              </a:defRPr>
            </a:pPr>
            <a:endParaRPr/>
          </a:p>
          <a:p>
            <a:pPr marL="434340" indent="-434340" defTabSz="347472">
              <a:spcBef>
                <a:spcPts val="2700"/>
              </a:spcBef>
              <a:buBlip>
                <a:blip r:embed="rId2"/>
              </a:buBlip>
              <a:defRPr sz="2700">
                <a:latin typeface="Times New Roman"/>
                <a:ea typeface="Times New Roman"/>
                <a:cs typeface="Times New Roman"/>
                <a:sym typeface="Times New Roman"/>
              </a:defRPr>
            </a:pPr>
            <a:r>
              <a:t>It makes use of the json module to format and consolidate the information which is then printed on the output terminal. </a:t>
            </a:r>
          </a:p>
        </p:txBody>
      </p:sp>
      <p:pic>
        <p:nvPicPr>
          <p:cNvPr id="156" name="Picture 3" descr="Picture 3"/>
          <p:cNvPicPr>
            <a:picLocks noChangeAspect="1"/>
          </p:cNvPicPr>
          <p:nvPr/>
        </p:nvPicPr>
        <p:blipFill>
          <a:blip r:embed="rId3">
            <a:alphaModFix amt="9734"/>
          </a:blip>
          <a:srcRect r="22772" b="9999"/>
          <a:stretch>
            <a:fillRect/>
          </a:stretch>
        </p:blipFill>
        <p:spPr>
          <a:xfrm>
            <a:off x="13666" y="36314"/>
            <a:ext cx="12977469" cy="9452348"/>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 name="Content Placeholder 8" descr="Content Placeholder 8"/>
          <p:cNvPicPr>
            <a:picLocks noChangeAspect="1"/>
          </p:cNvPicPr>
          <p:nvPr/>
        </p:nvPicPr>
        <p:blipFill>
          <a:blip r:embed="rId2"/>
          <a:srcRect t="18024"/>
          <a:stretch>
            <a:fillRect/>
          </a:stretch>
        </p:blipFill>
        <p:spPr>
          <a:xfrm>
            <a:off x="497275" y="1800059"/>
            <a:ext cx="12010250" cy="6153481"/>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pPr>
              <a:defRPr sz="5600">
                <a:latin typeface="Times New Roman"/>
                <a:ea typeface="Times New Roman"/>
                <a:cs typeface="Times New Roman"/>
                <a:sym typeface="Times New Roman"/>
              </a:defRPr>
            </a:pPr>
            <a:r>
              <a:t>TWITTER </a:t>
            </a:r>
            <a:r>
              <a:rPr sz="6200"/>
              <a:t> </a:t>
            </a:r>
          </a:p>
        </p:txBody>
      </p:sp>
      <p:sp>
        <p:nvSpPr>
          <p:cNvPr id="161" name="Content Placeholder 2"/>
          <p:cNvSpPr txBox="1">
            <a:spLocks noGrp="1"/>
          </p:cNvSpPr>
          <p:nvPr>
            <p:ph type="body" idx="1"/>
          </p:nvPr>
        </p:nvSpPr>
        <p:spPr>
          <a:prstGeom prst="rect">
            <a:avLst/>
          </a:prstGeom>
        </p:spPr>
        <p:txBody>
          <a:bodyPr/>
          <a:lstStyle/>
          <a:p>
            <a:pPr marL="417194" indent="-417194" defTabSz="333756">
              <a:spcBef>
                <a:spcPts val="2600"/>
              </a:spcBef>
              <a:buBlip>
                <a:blip r:embed="rId2"/>
              </a:buBlip>
              <a:defRPr sz="2600">
                <a:latin typeface="Times New Roman"/>
                <a:ea typeface="Times New Roman"/>
                <a:cs typeface="Times New Roman"/>
                <a:sym typeface="Times New Roman"/>
              </a:defRPr>
            </a:pPr>
            <a:r>
              <a:t>The Twitter module makes use of the Tweepy Module which allows us to  access the Twitter API using a python code </a:t>
            </a:r>
          </a:p>
          <a:p>
            <a:pPr marL="417194" indent="-417194" defTabSz="333756">
              <a:spcBef>
                <a:spcPts val="2600"/>
              </a:spcBef>
              <a:buBlip>
                <a:blip r:embed="rId2"/>
              </a:buBlip>
              <a:defRPr sz="2600">
                <a:latin typeface="Times New Roman"/>
                <a:ea typeface="Times New Roman"/>
                <a:cs typeface="Times New Roman"/>
                <a:sym typeface="Times New Roman"/>
              </a:defRPr>
            </a:pPr>
            <a:endParaRPr/>
          </a:p>
          <a:p>
            <a:pPr marL="417194" indent="-417194" defTabSz="333756">
              <a:spcBef>
                <a:spcPts val="2600"/>
              </a:spcBef>
              <a:buBlip>
                <a:blip r:embed="rId2"/>
              </a:buBlip>
              <a:defRPr sz="2600">
                <a:latin typeface="Times New Roman"/>
                <a:ea typeface="Times New Roman"/>
                <a:cs typeface="Times New Roman"/>
                <a:sym typeface="Times New Roman"/>
              </a:defRPr>
            </a:pPr>
            <a:r>
              <a:t>This attributes of this module are used for the extraction of tweets from the Twitter accounts and the module then creates three file: a username.txt file which stores the profile information, a username.csv file which stores the text  tweets and a username.jpg file to store the media files in the tweets. </a:t>
            </a:r>
          </a:p>
          <a:p>
            <a:pPr marL="417194" indent="-417194" defTabSz="333756">
              <a:spcBef>
                <a:spcPts val="2600"/>
              </a:spcBef>
              <a:buBlip>
                <a:blip r:embed="rId2"/>
              </a:buBlip>
              <a:defRPr sz="2600">
                <a:latin typeface="Times New Roman"/>
                <a:ea typeface="Times New Roman"/>
                <a:cs typeface="Times New Roman"/>
                <a:sym typeface="Times New Roman"/>
              </a:defRPr>
            </a:pPr>
            <a:endParaRPr/>
          </a:p>
          <a:p>
            <a:pPr marL="417194" indent="-417194" defTabSz="333756">
              <a:spcBef>
                <a:spcPts val="2600"/>
              </a:spcBef>
              <a:buBlip>
                <a:blip r:embed="rId2"/>
              </a:buBlip>
              <a:defRPr sz="2600">
                <a:latin typeface="Times New Roman"/>
                <a:ea typeface="Times New Roman"/>
                <a:cs typeface="Times New Roman"/>
                <a:sym typeface="Times New Roman"/>
              </a:defRPr>
            </a:pPr>
            <a:r>
              <a:t>The module makes use of pandas, and NumPy for formatting the data before writing it to the respective file </a:t>
            </a:r>
          </a:p>
        </p:txBody>
      </p:sp>
      <p:pic>
        <p:nvPicPr>
          <p:cNvPr id="162" name="Picture 3" descr="Picture 3"/>
          <p:cNvPicPr>
            <a:picLocks noChangeAspect="1"/>
          </p:cNvPicPr>
          <p:nvPr/>
        </p:nvPicPr>
        <p:blipFill>
          <a:blip r:embed="rId3">
            <a:alphaModFix amt="9734"/>
          </a:blip>
          <a:srcRect r="22772" b="9999"/>
          <a:stretch>
            <a:fillRect/>
          </a:stretch>
        </p:blipFill>
        <p:spPr>
          <a:xfrm>
            <a:off x="13666" y="36314"/>
            <a:ext cx="12977469" cy="9452348"/>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Content Placeholder 3" descr="Content Placeholder 3"/>
          <p:cNvPicPr>
            <a:picLocks noChangeAspect="1"/>
          </p:cNvPicPr>
          <p:nvPr/>
        </p:nvPicPr>
        <p:blipFill>
          <a:blip r:embed="rId2"/>
          <a:srcRect t="18024"/>
          <a:stretch>
            <a:fillRect/>
          </a:stretch>
        </p:blipFill>
        <p:spPr>
          <a:xfrm>
            <a:off x="550606" y="1848462"/>
            <a:ext cx="11861638" cy="6034285"/>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itle 1"/>
          <p:cNvSpPr txBox="1">
            <a:spLocks noGrp="1"/>
          </p:cNvSpPr>
          <p:nvPr>
            <p:ph type="title"/>
          </p:nvPr>
        </p:nvSpPr>
        <p:spPr>
          <a:prstGeom prst="rect">
            <a:avLst/>
          </a:prstGeom>
        </p:spPr>
        <p:txBody>
          <a:bodyPr/>
          <a:lstStyle/>
          <a:p>
            <a:pPr>
              <a:defRPr sz="5600">
                <a:latin typeface="Times New Roman"/>
                <a:ea typeface="Times New Roman"/>
                <a:cs typeface="Times New Roman"/>
                <a:sym typeface="Times New Roman"/>
              </a:defRPr>
            </a:pPr>
            <a:r>
              <a:t>FACEBOOK </a:t>
            </a:r>
            <a:r>
              <a:rPr sz="6200"/>
              <a:t> </a:t>
            </a:r>
          </a:p>
        </p:txBody>
      </p:sp>
      <p:sp>
        <p:nvSpPr>
          <p:cNvPr id="167" name="Content Placeholder 2"/>
          <p:cNvSpPr txBox="1">
            <a:spLocks noGrp="1"/>
          </p:cNvSpPr>
          <p:nvPr>
            <p:ph type="body" idx="1"/>
          </p:nvPr>
        </p:nvSpPr>
        <p:spPr>
          <a:prstGeom prst="rect">
            <a:avLst/>
          </a:prstGeom>
        </p:spPr>
        <p:txBody>
          <a:bodyPr/>
          <a:lstStyle>
            <a:lvl1pPr>
              <a:buBlip>
                <a:blip r:embed="rId2"/>
              </a:buBlip>
              <a:defRPr>
                <a:latin typeface="Times New Roman"/>
                <a:ea typeface="Times New Roman"/>
                <a:cs typeface="Times New Roman"/>
                <a:sym typeface="Times New Roman"/>
              </a:defRPr>
            </a:lvl1pPr>
          </a:lstStyle>
          <a:p>
            <a:r>
              <a:t>The Facebook module of the tool makes use of the bs4/Beautiful Soup Python library to parse the HTML source code of the Facebook webpage of the particular user whose username was entered. </a:t>
            </a:r>
          </a:p>
        </p:txBody>
      </p:sp>
      <p:pic>
        <p:nvPicPr>
          <p:cNvPr id="168" name="Picture 3" descr="Picture 3"/>
          <p:cNvPicPr>
            <a:picLocks noChangeAspect="1"/>
          </p:cNvPicPr>
          <p:nvPr/>
        </p:nvPicPr>
        <p:blipFill>
          <a:blip r:embed="rId3">
            <a:alphaModFix amt="9734"/>
          </a:blip>
          <a:srcRect r="22772" b="9999"/>
          <a:stretch>
            <a:fillRect/>
          </a:stretch>
        </p:blipFill>
        <p:spPr>
          <a:xfrm>
            <a:off x="13666" y="36314"/>
            <a:ext cx="12977469" cy="9452348"/>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Picture 4" descr="Picture 4"/>
          <p:cNvPicPr>
            <a:picLocks noChangeAspect="1"/>
          </p:cNvPicPr>
          <p:nvPr/>
        </p:nvPicPr>
        <p:blipFill>
          <a:blip r:embed="rId2"/>
          <a:stretch>
            <a:fillRect/>
          </a:stretch>
        </p:blipFill>
        <p:spPr>
          <a:xfrm>
            <a:off x="1178243" y="1502368"/>
            <a:ext cx="10368761" cy="6480476"/>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1"/>
          <p:cNvSpPr txBox="1">
            <a:spLocks noGrp="1"/>
          </p:cNvSpPr>
          <p:nvPr>
            <p:ph type="title"/>
          </p:nvPr>
        </p:nvSpPr>
        <p:spPr>
          <a:prstGeom prst="rect">
            <a:avLst/>
          </a:prstGeom>
        </p:spPr>
        <p:txBody>
          <a:bodyPr/>
          <a:lstStyle/>
          <a:p>
            <a:pPr>
              <a:defRPr sz="5600">
                <a:latin typeface="Times New Roman"/>
                <a:ea typeface="Times New Roman"/>
                <a:cs typeface="Times New Roman"/>
                <a:sym typeface="Times New Roman"/>
              </a:defRPr>
            </a:pPr>
            <a:r>
              <a:t>DOMAIN</a:t>
            </a:r>
            <a:r>
              <a:rPr sz="6200"/>
              <a:t> </a:t>
            </a:r>
          </a:p>
        </p:txBody>
      </p:sp>
      <p:sp>
        <p:nvSpPr>
          <p:cNvPr id="173" name="Content Placeholder 2"/>
          <p:cNvSpPr txBox="1">
            <a:spLocks noGrp="1"/>
          </p:cNvSpPr>
          <p:nvPr>
            <p:ph type="body" idx="1"/>
          </p:nvPr>
        </p:nvSpPr>
        <p:spPr>
          <a:prstGeom prst="rect">
            <a:avLst/>
          </a:prstGeom>
        </p:spPr>
        <p:txBody>
          <a:bodyPr/>
          <a:lstStyle/>
          <a:p>
            <a:pPr marL="520065" indent="-520065" defTabSz="416051">
              <a:spcBef>
                <a:spcPts val="3200"/>
              </a:spcBef>
              <a:buBlip>
                <a:blip r:embed="rId2"/>
              </a:buBlip>
              <a:defRPr sz="3200">
                <a:latin typeface="Times New Roman"/>
                <a:ea typeface="Times New Roman"/>
                <a:cs typeface="Times New Roman"/>
                <a:sym typeface="Times New Roman"/>
              </a:defRPr>
            </a:pPr>
            <a:r>
              <a:t>It accepts the input in the format of “@” or “.com”  (which is controlled by the use of an if-else function). If the input is in any other format it will print an error message showing ‘Invalid Email Address’.</a:t>
            </a:r>
          </a:p>
          <a:p>
            <a:pPr marL="520065" indent="-520065" defTabSz="416051">
              <a:spcBef>
                <a:spcPts val="3200"/>
              </a:spcBef>
              <a:buBlip>
                <a:blip r:embed="rId2"/>
              </a:buBlip>
              <a:defRPr sz="3200">
                <a:latin typeface="Times New Roman"/>
                <a:ea typeface="Times New Roman"/>
                <a:cs typeface="Times New Roman"/>
                <a:sym typeface="Times New Roman"/>
              </a:defRPr>
            </a:pPr>
            <a:endParaRPr/>
          </a:p>
          <a:p>
            <a:pPr marL="520065" indent="-520065" defTabSz="416051">
              <a:spcBef>
                <a:spcPts val="3200"/>
              </a:spcBef>
              <a:buBlip>
                <a:blip r:embed="rId2"/>
              </a:buBlip>
              <a:defRPr sz="3200">
                <a:latin typeface="Times New Roman"/>
                <a:ea typeface="Times New Roman"/>
                <a:cs typeface="Times New Roman"/>
                <a:sym typeface="Times New Roman"/>
              </a:defRPr>
            </a:pPr>
            <a:r>
              <a:t>The Domain module performs various scans for domain check for vulnerability and spider crawlers and fetches information about the mainly the email ID, first/last name and Twitter, Facebook, LinkedIn profile associated with a domain name  </a:t>
            </a:r>
          </a:p>
        </p:txBody>
      </p:sp>
      <p:pic>
        <p:nvPicPr>
          <p:cNvPr id="174" name="Picture 3" descr="Picture 3"/>
          <p:cNvPicPr>
            <a:picLocks noChangeAspect="1"/>
          </p:cNvPicPr>
          <p:nvPr/>
        </p:nvPicPr>
        <p:blipFill>
          <a:blip r:embed="rId3">
            <a:alphaModFix amt="9734"/>
          </a:blip>
          <a:srcRect r="22772" b="9999"/>
          <a:stretch>
            <a:fillRect/>
          </a:stretch>
        </p:blipFill>
        <p:spPr>
          <a:xfrm>
            <a:off x="13666" y="36314"/>
            <a:ext cx="12977469" cy="9452348"/>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4" descr="Picture 4"/>
          <p:cNvPicPr>
            <a:picLocks noChangeAspect="1"/>
          </p:cNvPicPr>
          <p:nvPr/>
        </p:nvPicPr>
        <p:blipFill>
          <a:blip r:embed="rId2"/>
          <a:stretch>
            <a:fillRect/>
          </a:stretch>
        </p:blipFill>
        <p:spPr>
          <a:xfrm>
            <a:off x="1338293" y="1680367"/>
            <a:ext cx="10328214" cy="6392864"/>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itle 1"/>
          <p:cNvSpPr txBox="1">
            <a:spLocks noGrp="1"/>
          </p:cNvSpPr>
          <p:nvPr>
            <p:ph type="title"/>
          </p:nvPr>
        </p:nvSpPr>
        <p:spPr>
          <a:xfrm>
            <a:off x="1270000" y="3606800"/>
            <a:ext cx="10464801" cy="2540001"/>
          </a:xfrm>
          <a:prstGeom prst="rect">
            <a:avLst/>
          </a:prstGeom>
        </p:spPr>
        <p:txBody>
          <a:bodyPr/>
          <a:lstStyle>
            <a:lvl1pPr>
              <a:defRPr sz="12400"/>
            </a:lvl1pPr>
          </a:lstStyle>
          <a:p>
            <a:r>
              <a:t>THANK YOU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prstGeom prst="rect">
            <a:avLst/>
          </a:prstGeom>
        </p:spPr>
        <p:txBody>
          <a:bodyPr/>
          <a:lstStyle/>
          <a:p>
            <a:pPr>
              <a:defRPr sz="5600">
                <a:latin typeface="Times New Roman"/>
                <a:ea typeface="Times New Roman"/>
                <a:cs typeface="Times New Roman"/>
                <a:sym typeface="Times New Roman"/>
              </a:defRPr>
            </a:pPr>
            <a:r>
              <a:t>INTRODUCTION</a:t>
            </a:r>
            <a:r>
              <a:rPr sz="5000">
                <a:latin typeface="Calibri"/>
                <a:ea typeface="Calibri"/>
                <a:cs typeface="Calibri"/>
                <a:sym typeface="Calibri"/>
              </a:rPr>
              <a:t> </a:t>
            </a:r>
          </a:p>
        </p:txBody>
      </p:sp>
      <p:sp>
        <p:nvSpPr>
          <p:cNvPr id="124" name="Content Placeholder 2"/>
          <p:cNvSpPr txBox="1">
            <a:spLocks noGrp="1"/>
          </p:cNvSpPr>
          <p:nvPr>
            <p:ph type="body" idx="1"/>
          </p:nvPr>
        </p:nvSpPr>
        <p:spPr>
          <a:prstGeom prst="rect">
            <a:avLst/>
          </a:prstGeom>
        </p:spPr>
        <p:txBody>
          <a:bodyPr/>
          <a:lstStyle/>
          <a:p>
            <a:pPr>
              <a:buBlip>
                <a:blip r:embed="rId2"/>
              </a:buBlip>
              <a:defRPr>
                <a:latin typeface="Times New Roman"/>
                <a:ea typeface="Times New Roman"/>
                <a:cs typeface="Times New Roman"/>
                <a:sym typeface="Times New Roman"/>
              </a:defRPr>
            </a:pPr>
            <a:r>
              <a:t>Open Source Intelligence refers to any information that can be legally gathered from free public sources</a:t>
            </a:r>
          </a:p>
          <a:p>
            <a:pPr>
              <a:buBlip>
                <a:blip r:embed="rId2"/>
              </a:buBlip>
              <a:defRPr>
                <a:latin typeface="Times New Roman"/>
                <a:ea typeface="Times New Roman"/>
                <a:cs typeface="Times New Roman"/>
                <a:sym typeface="Times New Roman"/>
              </a:defRPr>
            </a:pPr>
            <a:endParaRPr/>
          </a:p>
          <a:p>
            <a:pPr>
              <a:buBlip>
                <a:blip r:embed="rId2"/>
              </a:buBlip>
              <a:defRPr>
                <a:latin typeface="Times New Roman"/>
                <a:ea typeface="Times New Roman"/>
                <a:cs typeface="Times New Roman"/>
                <a:sym typeface="Times New Roman"/>
              </a:defRPr>
            </a:pPr>
            <a:r>
              <a:t>The use of Open Source Tools in Cybersecurity has become increasingly critical to gather information about the victim and the offender involved as these tools are time saving which is crucial to an investigation </a:t>
            </a:r>
          </a:p>
        </p:txBody>
      </p:sp>
      <p:pic>
        <p:nvPicPr>
          <p:cNvPr id="125" name="Picture 3" descr="Picture 3"/>
          <p:cNvPicPr>
            <a:picLocks noChangeAspect="1"/>
          </p:cNvPicPr>
          <p:nvPr/>
        </p:nvPicPr>
        <p:blipFill>
          <a:blip r:embed="rId3">
            <a:alphaModFix amt="9734"/>
          </a:blip>
          <a:srcRect r="22772" b="9999"/>
          <a:stretch>
            <a:fillRect/>
          </a:stretch>
        </p:blipFill>
        <p:spPr>
          <a:xfrm>
            <a:off x="13666" y="36314"/>
            <a:ext cx="12977469" cy="9452348"/>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a:spLocks noGrp="1"/>
          </p:cNvSpPr>
          <p:nvPr>
            <p:ph type="title"/>
          </p:nvPr>
        </p:nvSpPr>
        <p:spPr>
          <a:prstGeom prst="rect">
            <a:avLst/>
          </a:prstGeom>
        </p:spPr>
        <p:txBody>
          <a:bodyPr/>
          <a:lstStyle>
            <a:lvl1pPr>
              <a:defRPr sz="5600">
                <a:latin typeface="Times New Roman"/>
                <a:ea typeface="Times New Roman"/>
                <a:cs typeface="Times New Roman"/>
                <a:sym typeface="Times New Roman"/>
              </a:defRPr>
            </a:lvl1pPr>
          </a:lstStyle>
          <a:p>
            <a:r>
              <a:t>GPCSSI-OSINT</a:t>
            </a:r>
          </a:p>
        </p:txBody>
      </p:sp>
      <p:sp>
        <p:nvSpPr>
          <p:cNvPr id="128" name="Content Placeholder 2"/>
          <p:cNvSpPr txBox="1">
            <a:spLocks noGrp="1"/>
          </p:cNvSpPr>
          <p:nvPr>
            <p:ph type="body" idx="1"/>
          </p:nvPr>
        </p:nvSpPr>
        <p:spPr>
          <a:prstGeom prst="rect">
            <a:avLst/>
          </a:prstGeom>
        </p:spPr>
        <p:txBody>
          <a:bodyPr/>
          <a:lstStyle/>
          <a:p>
            <a:pPr marL="565784" indent="-565784" defTabSz="452627">
              <a:spcBef>
                <a:spcPts val="3500"/>
              </a:spcBef>
              <a:buBlip>
                <a:blip r:embed="rId2"/>
              </a:buBlip>
              <a:defRPr sz="3500">
                <a:latin typeface="Times New Roman"/>
                <a:ea typeface="Times New Roman"/>
                <a:cs typeface="Times New Roman"/>
                <a:sym typeface="Times New Roman"/>
              </a:defRPr>
            </a:pPr>
            <a:r>
              <a:t>The GPCSSI-OSINT is an integrated command line tool that is designed to perform advanced information gathering processes </a:t>
            </a:r>
          </a:p>
          <a:p>
            <a:pPr marL="0" indent="0" defTabSz="452627">
              <a:spcBef>
                <a:spcPts val="3500"/>
              </a:spcBef>
              <a:buSzTx/>
              <a:buNone/>
              <a:defRPr sz="3500">
                <a:latin typeface="Times New Roman"/>
                <a:ea typeface="Times New Roman"/>
                <a:cs typeface="Times New Roman"/>
                <a:sym typeface="Times New Roman"/>
              </a:defRPr>
            </a:pPr>
            <a:endParaRPr/>
          </a:p>
          <a:p>
            <a:pPr marL="565784" indent="-565784" defTabSz="452627">
              <a:spcBef>
                <a:spcPts val="3500"/>
              </a:spcBef>
              <a:buBlip>
                <a:blip r:embed="rId2"/>
              </a:buBlip>
              <a:defRPr sz="3500">
                <a:latin typeface="Times New Roman"/>
                <a:ea typeface="Times New Roman"/>
                <a:cs typeface="Times New Roman"/>
                <a:sym typeface="Times New Roman"/>
              </a:defRPr>
            </a:pPr>
            <a:r>
              <a:t>Its aim is to attain maximum open source information from a Phone Number, Domain, Facebook/Twitter/Instagram username using modules available in Python such as requests, Beautiful Soup </a:t>
            </a:r>
          </a:p>
        </p:txBody>
      </p:sp>
      <p:pic>
        <p:nvPicPr>
          <p:cNvPr id="129" name="Picture 3" descr="Picture 3"/>
          <p:cNvPicPr>
            <a:picLocks noChangeAspect="1"/>
          </p:cNvPicPr>
          <p:nvPr/>
        </p:nvPicPr>
        <p:blipFill>
          <a:blip r:embed="rId3">
            <a:alphaModFix amt="9734"/>
          </a:blip>
          <a:srcRect r="22772" b="9999"/>
          <a:stretch>
            <a:fillRect/>
          </a:stretch>
        </p:blipFill>
        <p:spPr>
          <a:xfrm>
            <a:off x="13666" y="36314"/>
            <a:ext cx="12977469" cy="9452348"/>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txBox="1">
            <a:spLocks noGrp="1"/>
          </p:cNvSpPr>
          <p:nvPr>
            <p:ph type="title"/>
          </p:nvPr>
        </p:nvSpPr>
        <p:spPr>
          <a:prstGeom prst="rect">
            <a:avLst/>
          </a:prstGeom>
        </p:spPr>
        <p:txBody>
          <a:bodyPr/>
          <a:lstStyle/>
          <a:p>
            <a:pPr>
              <a:defRPr sz="5600">
                <a:latin typeface="Times New Roman"/>
                <a:ea typeface="Times New Roman"/>
                <a:cs typeface="Times New Roman"/>
                <a:sym typeface="Times New Roman"/>
              </a:defRPr>
            </a:pPr>
            <a:r>
              <a:t>OBJECTIVE OF THE TOOL </a:t>
            </a:r>
            <a:r>
              <a:rPr sz="6200"/>
              <a:t> </a:t>
            </a:r>
          </a:p>
        </p:txBody>
      </p:sp>
      <p:sp>
        <p:nvSpPr>
          <p:cNvPr id="132" name="Content Placeholder 2"/>
          <p:cNvSpPr txBox="1">
            <a:spLocks noGrp="1"/>
          </p:cNvSpPr>
          <p:nvPr>
            <p:ph type="body" idx="1"/>
          </p:nvPr>
        </p:nvSpPr>
        <p:spPr>
          <a:prstGeom prst="rect">
            <a:avLst/>
          </a:prstGeom>
        </p:spPr>
        <p:txBody>
          <a:bodyPr/>
          <a:lstStyle/>
          <a:p>
            <a:pPr marL="255840" indent="-255840" defTabSz="361188">
              <a:spcBef>
                <a:spcPts val="2800"/>
              </a:spcBef>
              <a:buBlip>
                <a:blip r:embed="rId2"/>
              </a:buBlip>
              <a:defRPr sz="2600">
                <a:latin typeface="Times New Roman"/>
                <a:ea typeface="Times New Roman"/>
                <a:cs typeface="Times New Roman"/>
                <a:sym typeface="Times New Roman"/>
              </a:defRPr>
            </a:pPr>
            <a:r>
              <a:t>The world is witnessing a growing trend in the criminal activity including but not limited to identity theft, money scams, information stealing </a:t>
            </a:r>
          </a:p>
          <a:p>
            <a:pPr marL="255840" indent="-255840" defTabSz="361188">
              <a:spcBef>
                <a:spcPts val="2800"/>
              </a:spcBef>
              <a:buBlip>
                <a:blip r:embed="rId2"/>
              </a:buBlip>
              <a:defRPr sz="2600">
                <a:latin typeface="Times New Roman"/>
                <a:ea typeface="Times New Roman"/>
                <a:cs typeface="Times New Roman"/>
                <a:sym typeface="Times New Roman"/>
              </a:defRPr>
            </a:pPr>
            <a:endParaRPr/>
          </a:p>
          <a:p>
            <a:pPr marL="255840" indent="-255840" defTabSz="361188">
              <a:spcBef>
                <a:spcPts val="2800"/>
              </a:spcBef>
              <a:buBlip>
                <a:blip r:embed="rId2"/>
              </a:buBlip>
              <a:defRPr sz="2600">
                <a:latin typeface="Times New Roman"/>
                <a:ea typeface="Times New Roman"/>
                <a:cs typeface="Times New Roman"/>
                <a:sym typeface="Times New Roman"/>
              </a:defRPr>
            </a:pPr>
            <a:r>
              <a:t>With this in mind, an effective OSINT tool can be critical in investigations as they are time efficient and can reveal a lot of information from just a username or phone number </a:t>
            </a:r>
          </a:p>
          <a:p>
            <a:pPr marL="255840" indent="-255840" defTabSz="361188">
              <a:spcBef>
                <a:spcPts val="2800"/>
              </a:spcBef>
              <a:buBlip>
                <a:blip r:embed="rId2"/>
              </a:buBlip>
              <a:defRPr sz="2600">
                <a:latin typeface="Times New Roman"/>
                <a:ea typeface="Times New Roman"/>
                <a:cs typeface="Times New Roman"/>
                <a:sym typeface="Times New Roman"/>
              </a:defRPr>
            </a:pPr>
            <a:endParaRPr/>
          </a:p>
          <a:p>
            <a:pPr marL="255840" indent="-255840" defTabSz="361188">
              <a:spcBef>
                <a:spcPts val="2800"/>
              </a:spcBef>
              <a:buBlip>
                <a:blip r:embed="rId2"/>
              </a:buBlip>
              <a:defRPr sz="2600">
                <a:latin typeface="Times New Roman"/>
                <a:ea typeface="Times New Roman"/>
                <a:cs typeface="Times New Roman"/>
                <a:sym typeface="Times New Roman"/>
              </a:defRPr>
            </a:pPr>
            <a:r>
              <a:t>The GPCSSI-OSINT aims to provide maximum open source information about a Phone Number/Social Media username using an API Framework along with  several Python modules available for information gathering </a:t>
            </a:r>
          </a:p>
        </p:txBody>
      </p:sp>
      <p:pic>
        <p:nvPicPr>
          <p:cNvPr id="133" name="Picture 3" descr="Picture 3"/>
          <p:cNvPicPr>
            <a:picLocks noChangeAspect="1"/>
          </p:cNvPicPr>
          <p:nvPr/>
        </p:nvPicPr>
        <p:blipFill>
          <a:blip r:embed="rId3">
            <a:alphaModFix amt="9734"/>
          </a:blip>
          <a:srcRect r="22772" b="9999"/>
          <a:stretch>
            <a:fillRect/>
          </a:stretch>
        </p:blipFill>
        <p:spPr>
          <a:xfrm>
            <a:off x="13666" y="36314"/>
            <a:ext cx="12977469" cy="9452348"/>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1"/>
          <p:cNvSpPr txBox="1">
            <a:spLocks noGrp="1"/>
          </p:cNvSpPr>
          <p:nvPr>
            <p:ph type="title"/>
          </p:nvPr>
        </p:nvSpPr>
        <p:spPr>
          <a:prstGeom prst="rect">
            <a:avLst/>
          </a:prstGeom>
        </p:spPr>
        <p:txBody>
          <a:bodyPr/>
          <a:lstStyle>
            <a:lvl1pPr>
              <a:defRPr sz="5600">
                <a:latin typeface="Times New Roman"/>
                <a:ea typeface="Times New Roman"/>
                <a:cs typeface="Times New Roman"/>
                <a:sym typeface="Times New Roman"/>
              </a:defRPr>
            </a:lvl1pPr>
          </a:lstStyle>
          <a:p>
            <a:r>
              <a:t>FEATURES OF THE TOOL </a:t>
            </a:r>
          </a:p>
        </p:txBody>
      </p:sp>
      <p:sp>
        <p:nvSpPr>
          <p:cNvPr id="136" name="Content Placeholder 2"/>
          <p:cNvSpPr txBox="1">
            <a:spLocks noGrp="1"/>
          </p:cNvSpPr>
          <p:nvPr>
            <p:ph type="body" idx="1"/>
          </p:nvPr>
        </p:nvSpPr>
        <p:spPr>
          <a:prstGeom prst="rect">
            <a:avLst/>
          </a:prstGeom>
        </p:spPr>
        <p:txBody>
          <a:bodyPr/>
          <a:lstStyle/>
          <a:p>
            <a:pPr marL="565784" indent="-565784" defTabSz="452627">
              <a:spcBef>
                <a:spcPts val="3500"/>
              </a:spcBef>
              <a:buBlip>
                <a:blip r:embed="rId2"/>
              </a:buBlip>
              <a:defRPr sz="3500">
                <a:latin typeface="Times New Roman"/>
                <a:ea typeface="Times New Roman"/>
                <a:cs typeface="Times New Roman"/>
                <a:sym typeface="Times New Roman"/>
              </a:defRPr>
            </a:pPr>
            <a:r>
              <a:t>The GPCSSI-OSINT works on an API Framework. An API is a software that allows interaction between two applications to facilitate data exchange from one to the other. An API call is performed by using an API Key to gain access</a:t>
            </a:r>
          </a:p>
          <a:p>
            <a:pPr marL="565784" indent="-565784" defTabSz="452627">
              <a:spcBef>
                <a:spcPts val="3500"/>
              </a:spcBef>
              <a:buBlip>
                <a:blip r:embed="rId2"/>
              </a:buBlip>
              <a:defRPr sz="3500">
                <a:latin typeface="Times New Roman"/>
                <a:ea typeface="Times New Roman"/>
                <a:cs typeface="Times New Roman"/>
                <a:sym typeface="Times New Roman"/>
              </a:defRPr>
            </a:pPr>
            <a:endParaRPr/>
          </a:p>
          <a:p>
            <a:pPr marL="565784" indent="-565784" defTabSz="452627">
              <a:spcBef>
                <a:spcPts val="3500"/>
              </a:spcBef>
              <a:buBlip>
                <a:blip r:embed="rId2"/>
              </a:buBlip>
              <a:defRPr sz="3500">
                <a:latin typeface="Times New Roman"/>
                <a:ea typeface="Times New Roman"/>
                <a:cs typeface="Times New Roman"/>
                <a:sym typeface="Times New Roman"/>
              </a:defRPr>
            </a:pPr>
            <a:r>
              <a:t>The tool makes use of the modules like requests, json, Beautiful Soup for the information gathering process</a:t>
            </a:r>
          </a:p>
        </p:txBody>
      </p:sp>
      <p:pic>
        <p:nvPicPr>
          <p:cNvPr id="137" name="Picture 3" descr="Picture 3"/>
          <p:cNvPicPr>
            <a:picLocks noChangeAspect="1"/>
          </p:cNvPicPr>
          <p:nvPr/>
        </p:nvPicPr>
        <p:blipFill>
          <a:blip r:embed="rId3">
            <a:alphaModFix amt="9734"/>
          </a:blip>
          <a:srcRect r="22772" b="9999"/>
          <a:stretch>
            <a:fillRect/>
          </a:stretch>
        </p:blipFill>
        <p:spPr>
          <a:xfrm>
            <a:off x="13666" y="36314"/>
            <a:ext cx="12977469" cy="9452348"/>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txBox="1">
            <a:spLocks noGrp="1"/>
          </p:cNvSpPr>
          <p:nvPr>
            <p:ph type="title"/>
          </p:nvPr>
        </p:nvSpPr>
        <p:spPr>
          <a:prstGeom prst="rect">
            <a:avLst/>
          </a:prstGeom>
        </p:spPr>
        <p:txBody>
          <a:bodyPr/>
          <a:lstStyle>
            <a:lvl1pPr>
              <a:defRPr sz="5600">
                <a:latin typeface="Times New Roman"/>
                <a:ea typeface="Times New Roman"/>
                <a:cs typeface="Times New Roman"/>
                <a:sym typeface="Times New Roman"/>
              </a:defRPr>
            </a:lvl1pPr>
          </a:lstStyle>
          <a:p>
            <a:r>
              <a:t>IMPLEMENTATION</a:t>
            </a:r>
          </a:p>
        </p:txBody>
      </p:sp>
      <p:sp>
        <p:nvSpPr>
          <p:cNvPr id="140" name="Content Placeholder 2"/>
          <p:cNvSpPr txBox="1">
            <a:spLocks noGrp="1"/>
          </p:cNvSpPr>
          <p:nvPr>
            <p:ph type="body" idx="1"/>
          </p:nvPr>
        </p:nvSpPr>
        <p:spPr>
          <a:xfrm>
            <a:off x="330078" y="2547748"/>
            <a:ext cx="12594257" cy="5740403"/>
          </a:xfrm>
          <a:prstGeom prst="rect">
            <a:avLst/>
          </a:prstGeom>
        </p:spPr>
        <p:txBody>
          <a:bodyPr/>
          <a:lstStyle/>
          <a:p>
            <a:pPr>
              <a:buBlip>
                <a:blip r:embed="rId2"/>
              </a:buBlip>
              <a:defRPr>
                <a:latin typeface="Times New Roman"/>
                <a:ea typeface="Times New Roman"/>
                <a:cs typeface="Times New Roman"/>
                <a:sym typeface="Times New Roman"/>
              </a:defRPr>
            </a:pPr>
            <a:r>
              <a:t>The tool can be used in a Linux, Windows and Mac environments and is operated by running the following commands from the command line: </a:t>
            </a:r>
          </a:p>
          <a:p>
            <a:pPr>
              <a:buBlip>
                <a:blip r:embed="rId2"/>
              </a:buBlip>
              <a:defRPr>
                <a:latin typeface="Times New Roman"/>
                <a:ea typeface="Times New Roman"/>
                <a:cs typeface="Times New Roman"/>
                <a:sym typeface="Times New Roman"/>
              </a:defRPr>
            </a:pPr>
            <a:endParaRPr/>
          </a:p>
          <a:p>
            <a:pPr marL="0" indent="0">
              <a:buSzTx/>
              <a:buNone/>
              <a:defRPr i="1">
                <a:latin typeface="Times New Roman"/>
                <a:ea typeface="Times New Roman"/>
                <a:cs typeface="Times New Roman"/>
                <a:sym typeface="Times New Roman"/>
              </a:defRPr>
            </a:pPr>
            <a:r>
              <a:t>pip3  install –r requirements.txt      </a:t>
            </a:r>
            <a:r>
              <a:rPr i="0"/>
              <a:t>//installs all the module required</a:t>
            </a:r>
          </a:p>
          <a:p>
            <a:pPr marL="0" indent="0">
              <a:buSzTx/>
              <a:buNone/>
              <a:defRPr i="1">
                <a:latin typeface="Times New Roman"/>
                <a:ea typeface="Times New Roman"/>
                <a:cs typeface="Times New Roman"/>
                <a:sym typeface="Times New Roman"/>
              </a:defRPr>
            </a:pPr>
            <a:r>
              <a:t>python3 finalmain.py                      </a:t>
            </a:r>
            <a:r>
              <a:rPr i="0"/>
              <a:t>//the tool is executed</a:t>
            </a:r>
          </a:p>
        </p:txBody>
      </p:sp>
      <p:pic>
        <p:nvPicPr>
          <p:cNvPr id="141" name="Picture 3" descr="Picture 3"/>
          <p:cNvPicPr>
            <a:picLocks noChangeAspect="1"/>
          </p:cNvPicPr>
          <p:nvPr/>
        </p:nvPicPr>
        <p:blipFill>
          <a:blip r:embed="rId3">
            <a:alphaModFix amt="9734"/>
          </a:blip>
          <a:srcRect r="22772" b="9999"/>
          <a:stretch>
            <a:fillRect/>
          </a:stretch>
        </p:blipFill>
        <p:spPr>
          <a:xfrm>
            <a:off x="13666" y="36314"/>
            <a:ext cx="12977469" cy="9452348"/>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Content Placeholder 4" descr="Content Placeholder 4"/>
          <p:cNvPicPr>
            <a:picLocks noChangeAspect="1"/>
          </p:cNvPicPr>
          <p:nvPr/>
        </p:nvPicPr>
        <p:blipFill>
          <a:blip r:embed="rId2"/>
          <a:srcRect b="18024"/>
          <a:stretch>
            <a:fillRect/>
          </a:stretch>
        </p:blipFill>
        <p:spPr>
          <a:xfrm>
            <a:off x="317698" y="1707950"/>
            <a:ext cx="12369550" cy="6337569"/>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p:cNvSpPr txBox="1">
            <a:spLocks noGrp="1"/>
          </p:cNvSpPr>
          <p:nvPr>
            <p:ph type="ctrTitle"/>
          </p:nvPr>
        </p:nvSpPr>
        <p:spPr>
          <a:prstGeom prst="rect">
            <a:avLst/>
          </a:prstGeom>
        </p:spPr>
        <p:txBody>
          <a:bodyPr/>
          <a:lstStyle>
            <a:lvl1pPr>
              <a:defRPr sz="11200" b="1">
                <a:latin typeface="Times New Roman"/>
                <a:ea typeface="Times New Roman"/>
                <a:cs typeface="Times New Roman"/>
                <a:sym typeface="Times New Roman"/>
              </a:defRPr>
            </a:lvl1pPr>
          </a:lstStyle>
          <a:p>
            <a:r>
              <a:t>MODULES</a:t>
            </a:r>
          </a:p>
        </p:txBody>
      </p:sp>
      <p:pic>
        <p:nvPicPr>
          <p:cNvPr id="146" name="Picture 3" descr="Picture 3"/>
          <p:cNvPicPr>
            <a:picLocks noChangeAspect="1"/>
          </p:cNvPicPr>
          <p:nvPr/>
        </p:nvPicPr>
        <p:blipFill>
          <a:blip r:embed="rId2">
            <a:alphaModFix amt="9734"/>
          </a:blip>
          <a:srcRect r="22772" b="9999"/>
          <a:stretch>
            <a:fillRect/>
          </a:stretch>
        </p:blipFill>
        <p:spPr>
          <a:xfrm>
            <a:off x="13666" y="36314"/>
            <a:ext cx="12977469" cy="9452348"/>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title"/>
          </p:nvPr>
        </p:nvSpPr>
        <p:spPr>
          <a:prstGeom prst="rect">
            <a:avLst/>
          </a:prstGeom>
        </p:spPr>
        <p:txBody>
          <a:bodyPr/>
          <a:lstStyle/>
          <a:p>
            <a:pPr>
              <a:defRPr sz="5600">
                <a:latin typeface="Times New Roman"/>
                <a:ea typeface="Times New Roman"/>
                <a:cs typeface="Times New Roman"/>
                <a:sym typeface="Times New Roman"/>
              </a:defRPr>
            </a:pPr>
            <a:r>
              <a:t>PHONE NUMBER </a:t>
            </a:r>
            <a:r>
              <a:rPr sz="6200"/>
              <a:t> </a:t>
            </a:r>
          </a:p>
        </p:txBody>
      </p:sp>
      <p:sp>
        <p:nvSpPr>
          <p:cNvPr id="149" name="Content Placeholder 2"/>
          <p:cNvSpPr txBox="1">
            <a:spLocks noGrp="1"/>
          </p:cNvSpPr>
          <p:nvPr>
            <p:ph type="body" idx="1"/>
          </p:nvPr>
        </p:nvSpPr>
        <p:spPr>
          <a:prstGeom prst="rect">
            <a:avLst/>
          </a:prstGeom>
        </p:spPr>
        <p:txBody>
          <a:bodyPr/>
          <a:lstStyle/>
          <a:p>
            <a:pPr>
              <a:buBlip>
                <a:blip r:embed="rId2"/>
              </a:buBlip>
              <a:defRPr>
                <a:latin typeface="Times New Roman"/>
                <a:ea typeface="Times New Roman"/>
                <a:cs typeface="Times New Roman"/>
                <a:sym typeface="Times New Roman"/>
              </a:defRPr>
            </a:pPr>
            <a:r>
              <a:t>This module will perform an advanced scan on a phone number and provides the Country, Area, Line type and Carrier associated with the phone number </a:t>
            </a:r>
          </a:p>
          <a:p>
            <a:pPr>
              <a:buBlip>
                <a:blip r:embed="rId2"/>
              </a:buBlip>
              <a:defRPr>
                <a:latin typeface="Times New Roman"/>
                <a:ea typeface="Times New Roman"/>
                <a:cs typeface="Times New Roman"/>
                <a:sym typeface="Times New Roman"/>
              </a:defRPr>
            </a:pPr>
            <a:endParaRPr/>
          </a:p>
          <a:p>
            <a:pPr>
              <a:buBlip>
                <a:blip r:embed="rId2"/>
              </a:buBlip>
              <a:defRPr>
                <a:latin typeface="Times New Roman"/>
                <a:ea typeface="Times New Roman"/>
                <a:cs typeface="Times New Roman"/>
                <a:sym typeface="Times New Roman"/>
              </a:defRPr>
            </a:pPr>
            <a:r>
              <a:t>The tool accepts the phone number in the following format only : “+93 xxx-xxx-xxxx” where 93 represents the country code and prints an error if the number isn’t in the above format </a:t>
            </a:r>
          </a:p>
        </p:txBody>
      </p:sp>
      <p:pic>
        <p:nvPicPr>
          <p:cNvPr id="150" name="Picture 3" descr="Picture 3"/>
          <p:cNvPicPr>
            <a:picLocks noChangeAspect="1"/>
          </p:cNvPicPr>
          <p:nvPr/>
        </p:nvPicPr>
        <p:blipFill>
          <a:blip r:embed="rId3">
            <a:alphaModFix amt="9734"/>
          </a:blip>
          <a:srcRect r="22772" b="9999"/>
          <a:stretch>
            <a:fillRect/>
          </a:stretch>
        </p:blipFill>
        <p:spPr>
          <a:xfrm>
            <a:off x="13666" y="36314"/>
            <a:ext cx="12977469" cy="9452348"/>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Chalkboard">
  <a:themeElements>
    <a:clrScheme name="Chalkboard">
      <a:dk1>
        <a:srgbClr val="FFFFFF"/>
      </a:dk1>
      <a:lt1>
        <a:srgbClr val="BF00FF"/>
      </a:lt1>
      <a:dk2>
        <a:srgbClr val="A7A7A7"/>
      </a:dk2>
      <a:lt2>
        <a:srgbClr val="535353"/>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Helvetica"/>
        <a:ea typeface="Helvetica"/>
        <a:cs typeface="Helvetica"/>
      </a:majorFont>
      <a:minorFont>
        <a:latin typeface="Helvetica Neue"/>
        <a:ea typeface="Helvetica Neue"/>
        <a:cs typeface="Helvetica Neue"/>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r="16200000" rotWithShape="0">
              <a:srgbClr val="000000">
                <a:alpha val="50000"/>
              </a:srgbClr>
            </a:outerShdw>
          </a:effectLst>
        </a:effectStyle>
        <a:effectStyle>
          <a:effectLst>
            <a:outerShdw blurRad="63500" dir="16200000" rotWithShape="0">
              <a:srgbClr val="000000">
                <a:alpha val="50000"/>
              </a:srgbClr>
            </a:outerShdw>
          </a:effectLst>
        </a:effectStyle>
        <a:effectStyle>
          <a:effectLst>
            <a:outerShdw blurRad="63500" dir="162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r="162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BF00FF"/>
            </a:solidFill>
            <a:effectLst/>
            <a:uFillTx/>
            <a:latin typeface="Chalkduster"/>
            <a:ea typeface="Chalkduster"/>
            <a:cs typeface="Chalkduster"/>
            <a:sym typeface="Chalkdus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63500" dir="162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BF00FF"/>
            </a:solidFill>
            <a:effectLst/>
            <a:uFillTx/>
            <a:latin typeface="Chalkduster"/>
            <a:ea typeface="Chalkduster"/>
            <a:cs typeface="Chalkduster"/>
            <a:sym typeface="Chalkdus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halkboard">
  <a:themeElements>
    <a:clrScheme name="Chalkboard">
      <a:dk1>
        <a:srgbClr val="000000"/>
      </a:dk1>
      <a:lt1>
        <a:srgbClr val="FFFFFF"/>
      </a:lt1>
      <a:dk2>
        <a:srgbClr val="A7A7A7"/>
      </a:dk2>
      <a:lt2>
        <a:srgbClr val="535353"/>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Helvetica"/>
        <a:ea typeface="Helvetica"/>
        <a:cs typeface="Helvetica"/>
      </a:majorFont>
      <a:minorFont>
        <a:latin typeface="Helvetica Neue"/>
        <a:ea typeface="Helvetica Neue"/>
        <a:cs typeface="Helvetica Neue"/>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r="16200000" rotWithShape="0">
              <a:srgbClr val="000000">
                <a:alpha val="50000"/>
              </a:srgbClr>
            </a:outerShdw>
          </a:effectLst>
        </a:effectStyle>
        <a:effectStyle>
          <a:effectLst>
            <a:outerShdw blurRad="63500" dir="16200000" rotWithShape="0">
              <a:srgbClr val="000000">
                <a:alpha val="50000"/>
              </a:srgbClr>
            </a:outerShdw>
          </a:effectLst>
        </a:effectStyle>
        <a:effectStyle>
          <a:effectLst>
            <a:outerShdw blurRad="63500" dir="162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r="162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BF00FF"/>
            </a:solidFill>
            <a:effectLst/>
            <a:uFillTx/>
            <a:latin typeface="Chalkduster"/>
            <a:ea typeface="Chalkduster"/>
            <a:cs typeface="Chalkduster"/>
            <a:sym typeface="Chalkdus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63500" dir="162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BF00FF"/>
            </a:solidFill>
            <a:effectLst/>
            <a:uFillTx/>
            <a:latin typeface="Chalkduster"/>
            <a:ea typeface="Chalkduster"/>
            <a:cs typeface="Chalkduster"/>
            <a:sym typeface="Chalkdus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696</Words>
  <Application>Microsoft Macintosh PowerPoint</Application>
  <PresentationFormat>Custom</PresentationFormat>
  <Paragraphs>49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Chalkduster</vt:lpstr>
      <vt:lpstr>Helvetica Neue</vt:lpstr>
      <vt:lpstr>Times New Roman</vt:lpstr>
      <vt:lpstr>Chalkboard</vt:lpstr>
      <vt:lpstr>THE GPCSSI-OSINT TOOL </vt:lpstr>
      <vt:lpstr>INTRODUCTION </vt:lpstr>
      <vt:lpstr>GPCSSI-OSINT</vt:lpstr>
      <vt:lpstr>OBJECTIVE OF THE TOOL  </vt:lpstr>
      <vt:lpstr>FEATURES OF THE TOOL </vt:lpstr>
      <vt:lpstr>IMPLEMENTATION</vt:lpstr>
      <vt:lpstr>PowerPoint Presentation</vt:lpstr>
      <vt:lpstr>MODULES</vt:lpstr>
      <vt:lpstr>PHONE NUMBER  </vt:lpstr>
      <vt:lpstr>PowerPoint Presentation</vt:lpstr>
      <vt:lpstr>INSTAGRAM </vt:lpstr>
      <vt:lpstr>PowerPoint Presentation</vt:lpstr>
      <vt:lpstr>TWITTER  </vt:lpstr>
      <vt:lpstr>PowerPoint Presentation</vt:lpstr>
      <vt:lpstr>FACEBOOK  </vt:lpstr>
      <vt:lpstr>PowerPoint Presentation</vt:lpstr>
      <vt:lpstr>DOMAIN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GPCSSI-OSINT TOOL </dc:title>
  <cp:lastModifiedBy>rahul chawla</cp:lastModifiedBy>
  <cp:revision>1</cp:revision>
  <dcterms:modified xsi:type="dcterms:W3CDTF">2020-07-12T05:20:05Z</dcterms:modified>
</cp:coreProperties>
</file>